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84" r:id="rId5"/>
  </p:sldMasterIdLst>
  <p:notesMasterIdLst>
    <p:notesMasterId r:id="rId28"/>
  </p:notesMasterIdLst>
  <p:sldIdLst>
    <p:sldId id="256" r:id="rId6"/>
    <p:sldId id="258" r:id="rId7"/>
    <p:sldId id="261" r:id="rId8"/>
    <p:sldId id="259" r:id="rId9"/>
    <p:sldId id="263" r:id="rId10"/>
    <p:sldId id="267" r:id="rId11"/>
    <p:sldId id="269" r:id="rId12"/>
    <p:sldId id="262" r:id="rId13"/>
    <p:sldId id="278" r:id="rId14"/>
    <p:sldId id="277" r:id="rId15"/>
    <p:sldId id="279" r:id="rId16"/>
    <p:sldId id="264" r:id="rId17"/>
    <p:sldId id="275" r:id="rId18"/>
    <p:sldId id="276" r:id="rId19"/>
    <p:sldId id="266" r:id="rId20"/>
    <p:sldId id="265" r:id="rId21"/>
    <p:sldId id="280" r:id="rId22"/>
    <p:sldId id="268" r:id="rId23"/>
    <p:sldId id="271" r:id="rId24"/>
    <p:sldId id="273" r:id="rId25"/>
    <p:sldId id="281" r:id="rId26"/>
    <p:sldId id="282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7BB"/>
    <a:srgbClr val="E9917E"/>
    <a:srgbClr val="404040"/>
    <a:srgbClr val="C30211"/>
    <a:srgbClr val="E93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509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S1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  <a:effectLst/>
          </c:spPr>
          <c:marker>
            <c:symbol val="none"/>
          </c:marker>
          <c:dPt>
            <c:idx val="5"/>
            <c:marker>
              <c:symbol val="circle"/>
              <c:size val="9"/>
              <c:spPr>
                <a:solidFill>
                  <a:schemeClr val="bg1"/>
                </a:solidFill>
                <a:ln w="28575"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E60-4A41-8890-7036F0464FC1}"/>
              </c:ext>
            </c:extLst>
          </c:dPt>
          <c:cat>
            <c:strRef>
              <c:f>Sheet1!$A$2:$A$13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</c:v>
                </c:pt>
                <c:pt idx="8">
                  <c:v>Q9</c:v>
                </c:pt>
                <c:pt idx="9">
                  <c:v>Q10</c:v>
                </c:pt>
                <c:pt idx="10">
                  <c:v>Q11</c:v>
                </c:pt>
                <c:pt idx="11">
                  <c:v>Q12</c:v>
                </c:pt>
              </c:strCache>
            </c:strRef>
          </c:cat>
          <c:val>
            <c:numRef>
              <c:f>Sheet1!$B$2:$B$13</c:f>
              <c:numCache>
                <c:formatCode>g/"通""用""格""式"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E60-4A41-8890-7036F0464F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S2</c:v>
                </c:pt>
              </c:strCache>
            </c:strRef>
          </c:tx>
          <c:spPr>
            <a:ln>
              <a:solidFill>
                <a:srgbClr val="E93929"/>
              </a:solidFill>
            </a:ln>
            <a:effectLst/>
          </c:spPr>
          <c:marker>
            <c:symbol val="none"/>
          </c:marker>
          <c:dPt>
            <c:idx val="5"/>
            <c:marker>
              <c:symbol val="circle"/>
              <c:size val="9"/>
              <c:spPr>
                <a:solidFill>
                  <a:schemeClr val="bg1"/>
                </a:solidFill>
                <a:ln w="28575">
                  <a:solidFill>
                    <a:srgbClr val="E93929"/>
                  </a:solidFill>
                </a:ln>
              </c:spPr>
            </c:marker>
            <c:bubble3D val="0"/>
            <c:spPr>
              <a:ln w="28575">
                <a:solidFill>
                  <a:srgbClr val="E93929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60-4A41-8890-7036F0464FC1}"/>
              </c:ext>
            </c:extLst>
          </c:dPt>
          <c:cat>
            <c:strRef>
              <c:f>Sheet1!$A$2:$A$13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</c:v>
                </c:pt>
                <c:pt idx="8">
                  <c:v>Q9</c:v>
                </c:pt>
                <c:pt idx="9">
                  <c:v>Q10</c:v>
                </c:pt>
                <c:pt idx="10">
                  <c:v>Q11</c:v>
                </c:pt>
                <c:pt idx="11">
                  <c:v>Q12</c:v>
                </c:pt>
              </c:strCache>
            </c:strRef>
          </c:cat>
          <c:val>
            <c:numRef>
              <c:f>Sheet1!$C$2:$C$13</c:f>
              <c:numCache>
                <c:formatCode>g/"通""用""格""式"</c:formatCode>
                <c:ptCount val="12"/>
                <c:pt idx="0">
                  <c:v>2.5</c:v>
                </c:pt>
                <c:pt idx="1">
                  <c:v>3.5</c:v>
                </c:pt>
                <c:pt idx="2">
                  <c:v>4.5</c:v>
                </c:pt>
                <c:pt idx="3">
                  <c:v>2.4</c:v>
                </c:pt>
                <c:pt idx="4">
                  <c:v>4.4000000000000004</c:v>
                </c:pt>
                <c:pt idx="5">
                  <c:v>1.8</c:v>
                </c:pt>
                <c:pt idx="6">
                  <c:v>2.8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5E60-4A41-8890-7036F0464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2828624"/>
        <c:axId val="1022823584"/>
      </c:lineChart>
      <c:catAx>
        <c:axId val="10228286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 w="9525" cap="rnd">
              <a:solidFill>
                <a:schemeClr val="bg1">
                  <a:lumMod val="85000"/>
                </a:schemeClr>
              </a:solidFill>
              <a:headEnd type="none"/>
            </a:ln>
          </c:spPr>
        </c:minorGridlines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rgbClr val="404040"/>
                </a:solidFill>
              </a:defRPr>
            </a:pPr>
            <a:endParaRPr lang="zh-CN"/>
          </a:p>
        </c:txPr>
        <c:crossAx val="1022823584"/>
        <c:crosses val="autoZero"/>
        <c:auto val="1"/>
        <c:lblAlgn val="ctr"/>
        <c:lblOffset val="100"/>
        <c:noMultiLvlLbl val="0"/>
      </c:catAx>
      <c:valAx>
        <c:axId val="1022823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/&quot;通&quot;&quot;用&quot;&quot;格&quot;&quot;式&quot;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50">
                <a:solidFill>
                  <a:srgbClr val="404040"/>
                </a:solidFill>
              </a:defRPr>
            </a:pPr>
            <a:endParaRPr lang="zh-CN"/>
          </a:p>
        </c:txPr>
        <c:crossAx val="1022828624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00">
                <a:solidFill>
                  <a:srgbClr val="404040"/>
                </a:solidFill>
              </a:defRPr>
            </a:pPr>
            <a:endParaRPr lang="zh-CN"/>
          </a:p>
        </c:txPr>
      </c:legendEntry>
      <c:layout>
        <c:manualLayout>
          <c:xMode val="edge"/>
          <c:yMode val="edge"/>
          <c:x val="1.4385138740452901E-2"/>
          <c:y val="0.91694441358367595"/>
          <c:w val="0.20599100099988901"/>
          <c:h val="6.8358145391252803E-2"/>
        </c:manualLayout>
      </c:layout>
      <c:overlay val="0"/>
      <c:txPr>
        <a:bodyPr/>
        <a:lstStyle/>
        <a:p>
          <a:pPr>
            <a:defRPr sz="1000">
              <a:solidFill>
                <a:srgbClr val="404040"/>
              </a:solidFill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33752-C787-B446-8B02-D9B95D5EF4AF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4A96840-90C4-DB44-839A-81A067AD27D9}">
      <dgm:prSet phldrT="[文本]" phldr="1" custT="1"/>
      <dgm:spPr>
        <a:solidFill>
          <a:srgbClr val="E93929">
            <a:alpha val="46000"/>
          </a:srgbClr>
        </a:solidFill>
        <a:ln>
          <a:noFill/>
        </a:ln>
      </dgm:spPr>
      <dgm:t>
        <a:bodyPr/>
        <a:lstStyle/>
        <a:p>
          <a:endParaRPr lang="zh-CN" altLang="en-US" sz="1000" dirty="0"/>
        </a:p>
      </dgm:t>
    </dgm:pt>
    <dgm:pt modelId="{8D86B730-308C-BC44-AF37-5983609EEF13}" type="parTrans" cxnId="{6BDD781A-495F-EE43-ADFF-8DADEEE1820F}">
      <dgm:prSet/>
      <dgm:spPr/>
      <dgm:t>
        <a:bodyPr/>
        <a:lstStyle/>
        <a:p>
          <a:endParaRPr lang="zh-CN" altLang="en-US" sz="1000"/>
        </a:p>
      </dgm:t>
    </dgm:pt>
    <dgm:pt modelId="{35C5A5BB-C9FF-374E-9BAF-A9BE20AC91CE}" type="sibTrans" cxnId="{6BDD781A-495F-EE43-ADFF-8DADEEE1820F}">
      <dgm:prSet/>
      <dgm:spPr/>
      <dgm:t>
        <a:bodyPr/>
        <a:lstStyle/>
        <a:p>
          <a:endParaRPr lang="zh-CN" altLang="en-US" sz="1000"/>
        </a:p>
      </dgm:t>
    </dgm:pt>
    <dgm:pt modelId="{2D2F58A3-C482-5A4C-9A8D-23423B08F7BF}">
      <dgm:prSet phldrT="[文本]" phldr="1" custT="1"/>
      <dgm:spPr>
        <a:solidFill>
          <a:srgbClr val="E93929">
            <a:alpha val="40000"/>
          </a:srgbClr>
        </a:solidFill>
        <a:ln>
          <a:noFill/>
        </a:ln>
      </dgm:spPr>
      <dgm:t>
        <a:bodyPr/>
        <a:lstStyle/>
        <a:p>
          <a:endParaRPr lang="zh-CN" altLang="en-US" sz="1000"/>
        </a:p>
      </dgm:t>
    </dgm:pt>
    <dgm:pt modelId="{0A562F39-4963-3848-AED6-74FB7FCE1977}" type="parTrans" cxnId="{A222930A-7BE2-824D-9C69-08831543680A}">
      <dgm:prSet/>
      <dgm:spPr/>
      <dgm:t>
        <a:bodyPr/>
        <a:lstStyle/>
        <a:p>
          <a:endParaRPr lang="zh-CN" altLang="en-US" sz="1000"/>
        </a:p>
      </dgm:t>
    </dgm:pt>
    <dgm:pt modelId="{4970F3BD-344C-8A49-89C8-64964E77467A}" type="sibTrans" cxnId="{A222930A-7BE2-824D-9C69-08831543680A}">
      <dgm:prSet/>
      <dgm:spPr/>
      <dgm:t>
        <a:bodyPr/>
        <a:lstStyle/>
        <a:p>
          <a:endParaRPr lang="zh-CN" altLang="en-US" sz="1000"/>
        </a:p>
      </dgm:t>
    </dgm:pt>
    <dgm:pt modelId="{9CD0CEE9-4483-9A43-82E4-3CED64FE757B}">
      <dgm:prSet phldrT="[文本]" phldr="1" custT="1"/>
      <dgm:spPr>
        <a:solidFill>
          <a:srgbClr val="E93929">
            <a:alpha val="57000"/>
          </a:srgbClr>
        </a:solidFill>
        <a:ln>
          <a:noFill/>
        </a:ln>
      </dgm:spPr>
      <dgm:t>
        <a:bodyPr/>
        <a:lstStyle/>
        <a:p>
          <a:endParaRPr lang="zh-CN" altLang="en-US" sz="1000"/>
        </a:p>
      </dgm:t>
    </dgm:pt>
    <dgm:pt modelId="{A32841DD-64F3-1042-9700-3E6AB16E2DA4}" type="parTrans" cxnId="{3F95C9E0-73EB-B041-9257-C578DE6D4AB4}">
      <dgm:prSet/>
      <dgm:spPr/>
      <dgm:t>
        <a:bodyPr/>
        <a:lstStyle/>
        <a:p>
          <a:endParaRPr lang="zh-CN" altLang="en-US" sz="1000"/>
        </a:p>
      </dgm:t>
    </dgm:pt>
    <dgm:pt modelId="{D8821467-4031-4547-97E8-00DFF57BF90F}" type="sibTrans" cxnId="{3F95C9E0-73EB-B041-9257-C578DE6D4AB4}">
      <dgm:prSet/>
      <dgm:spPr/>
      <dgm:t>
        <a:bodyPr/>
        <a:lstStyle/>
        <a:p>
          <a:endParaRPr lang="zh-CN" altLang="en-US" sz="1000"/>
        </a:p>
      </dgm:t>
    </dgm:pt>
    <dgm:pt modelId="{219D3B33-F53F-2F4B-99D7-6DDDFC6DD9CF}">
      <dgm:prSet phldrT="[文本]" phldr="1" custT="1"/>
      <dgm:spPr>
        <a:solidFill>
          <a:srgbClr val="E93929"/>
        </a:solidFill>
        <a:ln>
          <a:noFill/>
        </a:ln>
      </dgm:spPr>
      <dgm:t>
        <a:bodyPr/>
        <a:lstStyle/>
        <a:p>
          <a:endParaRPr lang="zh-CN" altLang="en-US" sz="1000"/>
        </a:p>
      </dgm:t>
    </dgm:pt>
    <dgm:pt modelId="{BF7501A0-59B7-A246-A321-635164A5B559}" type="parTrans" cxnId="{11E0DBFC-1456-9046-884B-BFC232E11E66}">
      <dgm:prSet/>
      <dgm:spPr/>
      <dgm:t>
        <a:bodyPr/>
        <a:lstStyle/>
        <a:p>
          <a:endParaRPr lang="zh-CN" altLang="en-US" sz="1000"/>
        </a:p>
      </dgm:t>
    </dgm:pt>
    <dgm:pt modelId="{E358ECB6-7C5B-4E4E-AB38-EE0B63472C1F}" type="sibTrans" cxnId="{11E0DBFC-1456-9046-884B-BFC232E11E66}">
      <dgm:prSet/>
      <dgm:spPr/>
      <dgm:t>
        <a:bodyPr/>
        <a:lstStyle/>
        <a:p>
          <a:endParaRPr lang="zh-CN" altLang="en-US" sz="1000"/>
        </a:p>
      </dgm:t>
    </dgm:pt>
    <dgm:pt modelId="{65417657-4DB1-C04F-AFC0-FCE5963B8716}" type="pres">
      <dgm:prSet presAssocID="{34533752-C787-B446-8B02-D9B95D5EF4A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E3A5EB1-D02C-2C4C-B9EB-0C68E604409F}" type="pres">
      <dgm:prSet presAssocID="{34533752-C787-B446-8B02-D9B95D5EF4AF}" presName="comp1" presStyleCnt="0"/>
      <dgm:spPr/>
    </dgm:pt>
    <dgm:pt modelId="{58FAE256-5997-2F4F-A743-9DF1110B1521}" type="pres">
      <dgm:prSet presAssocID="{34533752-C787-B446-8B02-D9B95D5EF4AF}" presName="circle1" presStyleLbl="node1" presStyleIdx="0" presStyleCnt="4"/>
      <dgm:spPr/>
      <dgm:t>
        <a:bodyPr/>
        <a:lstStyle/>
        <a:p>
          <a:endParaRPr lang="zh-CN" altLang="en-US"/>
        </a:p>
      </dgm:t>
    </dgm:pt>
    <dgm:pt modelId="{75099E5E-5031-4C4C-962A-BDACC1FBC1CE}" type="pres">
      <dgm:prSet presAssocID="{34533752-C787-B446-8B02-D9B95D5EF4A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7A364A-0941-9147-9287-5EE45E67D4D9}" type="pres">
      <dgm:prSet presAssocID="{34533752-C787-B446-8B02-D9B95D5EF4AF}" presName="comp2" presStyleCnt="0"/>
      <dgm:spPr/>
    </dgm:pt>
    <dgm:pt modelId="{61903C22-C086-5D44-BE3D-B9FA1C7B9F02}" type="pres">
      <dgm:prSet presAssocID="{34533752-C787-B446-8B02-D9B95D5EF4AF}" presName="circle2" presStyleLbl="node1" presStyleIdx="1" presStyleCnt="4"/>
      <dgm:spPr/>
      <dgm:t>
        <a:bodyPr/>
        <a:lstStyle/>
        <a:p>
          <a:endParaRPr lang="zh-CN" altLang="en-US"/>
        </a:p>
      </dgm:t>
    </dgm:pt>
    <dgm:pt modelId="{CF0388D9-4293-5C4A-8A1C-A34E77D512D2}" type="pres">
      <dgm:prSet presAssocID="{34533752-C787-B446-8B02-D9B95D5EF4A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902DA0-0A88-2047-AF06-47126996B7A6}" type="pres">
      <dgm:prSet presAssocID="{34533752-C787-B446-8B02-D9B95D5EF4AF}" presName="comp3" presStyleCnt="0"/>
      <dgm:spPr/>
    </dgm:pt>
    <dgm:pt modelId="{22B8AEFF-193A-DF41-9343-1706DF3DC307}" type="pres">
      <dgm:prSet presAssocID="{34533752-C787-B446-8B02-D9B95D5EF4AF}" presName="circle3" presStyleLbl="node1" presStyleIdx="2" presStyleCnt="4"/>
      <dgm:spPr/>
      <dgm:t>
        <a:bodyPr/>
        <a:lstStyle/>
        <a:p>
          <a:endParaRPr lang="zh-CN" altLang="en-US"/>
        </a:p>
      </dgm:t>
    </dgm:pt>
    <dgm:pt modelId="{EC2BEDDD-2D53-424A-9F18-9FFD68274971}" type="pres">
      <dgm:prSet presAssocID="{34533752-C787-B446-8B02-D9B95D5EF4A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753B04-BF6D-D340-AB66-F7AC0921108D}" type="pres">
      <dgm:prSet presAssocID="{34533752-C787-B446-8B02-D9B95D5EF4AF}" presName="comp4" presStyleCnt="0"/>
      <dgm:spPr/>
    </dgm:pt>
    <dgm:pt modelId="{0F438FC1-07F5-7843-8043-8B24A3E1E68F}" type="pres">
      <dgm:prSet presAssocID="{34533752-C787-B446-8B02-D9B95D5EF4AF}" presName="circle4" presStyleLbl="node1" presStyleIdx="3" presStyleCnt="4"/>
      <dgm:spPr/>
      <dgm:t>
        <a:bodyPr/>
        <a:lstStyle/>
        <a:p>
          <a:endParaRPr lang="zh-CN" altLang="en-US"/>
        </a:p>
      </dgm:t>
    </dgm:pt>
    <dgm:pt modelId="{CD1C6A28-D076-174D-958B-2508B578653F}" type="pres">
      <dgm:prSet presAssocID="{34533752-C787-B446-8B02-D9B95D5EF4A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1AF4C0D-F9BC-AB43-880B-7CBE649FC121}" type="presOf" srcId="{44A96840-90C4-DB44-839A-81A067AD27D9}" destId="{58FAE256-5997-2F4F-A743-9DF1110B1521}" srcOrd="0" destOrd="0" presId="urn:microsoft.com/office/officeart/2005/8/layout/venn2"/>
    <dgm:cxn modelId="{3F95C9E0-73EB-B041-9257-C578DE6D4AB4}" srcId="{34533752-C787-B446-8B02-D9B95D5EF4AF}" destId="{9CD0CEE9-4483-9A43-82E4-3CED64FE757B}" srcOrd="2" destOrd="0" parTransId="{A32841DD-64F3-1042-9700-3E6AB16E2DA4}" sibTransId="{D8821467-4031-4547-97E8-00DFF57BF90F}"/>
    <dgm:cxn modelId="{22E3275A-4482-6848-8A80-E2C2620BB1A6}" type="presOf" srcId="{9CD0CEE9-4483-9A43-82E4-3CED64FE757B}" destId="{22B8AEFF-193A-DF41-9343-1706DF3DC307}" srcOrd="0" destOrd="0" presId="urn:microsoft.com/office/officeart/2005/8/layout/venn2"/>
    <dgm:cxn modelId="{5CC5875D-5630-9F41-812A-878537DBCF62}" type="presOf" srcId="{9CD0CEE9-4483-9A43-82E4-3CED64FE757B}" destId="{EC2BEDDD-2D53-424A-9F18-9FFD68274971}" srcOrd="1" destOrd="0" presId="urn:microsoft.com/office/officeart/2005/8/layout/venn2"/>
    <dgm:cxn modelId="{11E0DBFC-1456-9046-884B-BFC232E11E66}" srcId="{34533752-C787-B446-8B02-D9B95D5EF4AF}" destId="{219D3B33-F53F-2F4B-99D7-6DDDFC6DD9CF}" srcOrd="3" destOrd="0" parTransId="{BF7501A0-59B7-A246-A321-635164A5B559}" sibTransId="{E358ECB6-7C5B-4E4E-AB38-EE0B63472C1F}"/>
    <dgm:cxn modelId="{A222930A-7BE2-824D-9C69-08831543680A}" srcId="{34533752-C787-B446-8B02-D9B95D5EF4AF}" destId="{2D2F58A3-C482-5A4C-9A8D-23423B08F7BF}" srcOrd="1" destOrd="0" parTransId="{0A562F39-4963-3848-AED6-74FB7FCE1977}" sibTransId="{4970F3BD-344C-8A49-89C8-64964E77467A}"/>
    <dgm:cxn modelId="{7079EE5A-2090-614C-8BCB-3DB5C0C985D9}" type="presOf" srcId="{44A96840-90C4-DB44-839A-81A067AD27D9}" destId="{75099E5E-5031-4C4C-962A-BDACC1FBC1CE}" srcOrd="1" destOrd="0" presId="urn:microsoft.com/office/officeart/2005/8/layout/venn2"/>
    <dgm:cxn modelId="{202F3975-74F8-934D-917E-8598BD5E31EF}" type="presOf" srcId="{2D2F58A3-C482-5A4C-9A8D-23423B08F7BF}" destId="{CF0388D9-4293-5C4A-8A1C-A34E77D512D2}" srcOrd="1" destOrd="0" presId="urn:microsoft.com/office/officeart/2005/8/layout/venn2"/>
    <dgm:cxn modelId="{C7ED3F6B-83BD-F948-91ED-72043C7E609A}" type="presOf" srcId="{2D2F58A3-C482-5A4C-9A8D-23423B08F7BF}" destId="{61903C22-C086-5D44-BE3D-B9FA1C7B9F02}" srcOrd="0" destOrd="0" presId="urn:microsoft.com/office/officeart/2005/8/layout/venn2"/>
    <dgm:cxn modelId="{9CE9E8A2-EE48-C742-8278-0AEE5CC1CA53}" type="presOf" srcId="{219D3B33-F53F-2F4B-99D7-6DDDFC6DD9CF}" destId="{0F438FC1-07F5-7843-8043-8B24A3E1E68F}" srcOrd="0" destOrd="0" presId="urn:microsoft.com/office/officeart/2005/8/layout/venn2"/>
    <dgm:cxn modelId="{6BDD781A-495F-EE43-ADFF-8DADEEE1820F}" srcId="{34533752-C787-B446-8B02-D9B95D5EF4AF}" destId="{44A96840-90C4-DB44-839A-81A067AD27D9}" srcOrd="0" destOrd="0" parTransId="{8D86B730-308C-BC44-AF37-5983609EEF13}" sibTransId="{35C5A5BB-C9FF-374E-9BAF-A9BE20AC91CE}"/>
    <dgm:cxn modelId="{260759E6-77C0-604E-B338-74F18E581FA6}" type="presOf" srcId="{219D3B33-F53F-2F4B-99D7-6DDDFC6DD9CF}" destId="{CD1C6A28-D076-174D-958B-2508B578653F}" srcOrd="1" destOrd="0" presId="urn:microsoft.com/office/officeart/2005/8/layout/venn2"/>
    <dgm:cxn modelId="{5FE21D29-F8A7-A64B-83DE-AAAC3499B887}" type="presOf" srcId="{34533752-C787-B446-8B02-D9B95D5EF4AF}" destId="{65417657-4DB1-C04F-AFC0-FCE5963B8716}" srcOrd="0" destOrd="0" presId="urn:microsoft.com/office/officeart/2005/8/layout/venn2"/>
    <dgm:cxn modelId="{429C90A0-3647-754F-B2C2-B9ED333F311B}" type="presParOf" srcId="{65417657-4DB1-C04F-AFC0-FCE5963B8716}" destId="{8E3A5EB1-D02C-2C4C-B9EB-0C68E604409F}" srcOrd="0" destOrd="0" presId="urn:microsoft.com/office/officeart/2005/8/layout/venn2"/>
    <dgm:cxn modelId="{C72DA41E-668A-3E4A-ABFF-50A8D71005AA}" type="presParOf" srcId="{8E3A5EB1-D02C-2C4C-B9EB-0C68E604409F}" destId="{58FAE256-5997-2F4F-A743-9DF1110B1521}" srcOrd="0" destOrd="0" presId="urn:microsoft.com/office/officeart/2005/8/layout/venn2"/>
    <dgm:cxn modelId="{26AF372F-4BE1-9840-BE1E-662946183C08}" type="presParOf" srcId="{8E3A5EB1-D02C-2C4C-B9EB-0C68E604409F}" destId="{75099E5E-5031-4C4C-962A-BDACC1FBC1CE}" srcOrd="1" destOrd="0" presId="urn:microsoft.com/office/officeart/2005/8/layout/venn2"/>
    <dgm:cxn modelId="{B3A0E548-B58D-AD43-8D2E-1CAA71216822}" type="presParOf" srcId="{65417657-4DB1-C04F-AFC0-FCE5963B8716}" destId="{FE7A364A-0941-9147-9287-5EE45E67D4D9}" srcOrd="1" destOrd="0" presId="urn:microsoft.com/office/officeart/2005/8/layout/venn2"/>
    <dgm:cxn modelId="{1346A8DA-4559-9C4C-8308-CFB7017B267D}" type="presParOf" srcId="{FE7A364A-0941-9147-9287-5EE45E67D4D9}" destId="{61903C22-C086-5D44-BE3D-B9FA1C7B9F02}" srcOrd="0" destOrd="0" presId="urn:microsoft.com/office/officeart/2005/8/layout/venn2"/>
    <dgm:cxn modelId="{9F086AC5-E444-2248-991A-4B7E65C7F0A0}" type="presParOf" srcId="{FE7A364A-0941-9147-9287-5EE45E67D4D9}" destId="{CF0388D9-4293-5C4A-8A1C-A34E77D512D2}" srcOrd="1" destOrd="0" presId="urn:microsoft.com/office/officeart/2005/8/layout/venn2"/>
    <dgm:cxn modelId="{B28662FE-5E74-7E45-9311-3057530E77B9}" type="presParOf" srcId="{65417657-4DB1-C04F-AFC0-FCE5963B8716}" destId="{B8902DA0-0A88-2047-AF06-47126996B7A6}" srcOrd="2" destOrd="0" presId="urn:microsoft.com/office/officeart/2005/8/layout/venn2"/>
    <dgm:cxn modelId="{7BCCACAC-5A5D-524A-A7DA-350457841A48}" type="presParOf" srcId="{B8902DA0-0A88-2047-AF06-47126996B7A6}" destId="{22B8AEFF-193A-DF41-9343-1706DF3DC307}" srcOrd="0" destOrd="0" presId="urn:microsoft.com/office/officeart/2005/8/layout/venn2"/>
    <dgm:cxn modelId="{B3233918-02BA-B145-B0AD-29C106ADC4F1}" type="presParOf" srcId="{B8902DA0-0A88-2047-AF06-47126996B7A6}" destId="{EC2BEDDD-2D53-424A-9F18-9FFD68274971}" srcOrd="1" destOrd="0" presId="urn:microsoft.com/office/officeart/2005/8/layout/venn2"/>
    <dgm:cxn modelId="{137915D4-8074-854F-B66C-FB48047B9E1E}" type="presParOf" srcId="{65417657-4DB1-C04F-AFC0-FCE5963B8716}" destId="{2E753B04-BF6D-D340-AB66-F7AC0921108D}" srcOrd="3" destOrd="0" presId="urn:microsoft.com/office/officeart/2005/8/layout/venn2"/>
    <dgm:cxn modelId="{967D6602-8592-C740-9266-1F7067A8A8D0}" type="presParOf" srcId="{2E753B04-BF6D-D340-AB66-F7AC0921108D}" destId="{0F438FC1-07F5-7843-8043-8B24A3E1E68F}" srcOrd="0" destOrd="0" presId="urn:microsoft.com/office/officeart/2005/8/layout/venn2"/>
    <dgm:cxn modelId="{91DBB20E-8DA1-934F-AF5A-E9E377A7B286}" type="presParOf" srcId="{2E753B04-BF6D-D340-AB66-F7AC0921108D}" destId="{CD1C6A28-D076-174D-958B-2508B578653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2408-1E4B-45DF-8C9B-96749DC7912D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4DDFB-8AA2-4BAE-A26D-09F432D525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87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4DDFB-8AA2-4BAE-A26D-09F432D5255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09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4DDFB-8AA2-4BAE-A26D-09F432D5255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29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4DDFB-8AA2-4BAE-A26D-09F432D5255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56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4DDFB-8AA2-4BAE-A26D-09F432D5255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04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4DDFB-8AA2-4BAE-A26D-09F432D5255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68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smtClean="0"/>
              <a:t>问题！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4DDFB-8AA2-4BAE-A26D-09F432D5255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53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6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6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64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5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00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8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35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E93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92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5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5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3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0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8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9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5" r:id="rId1"/>
    <p:sldLayoutId id="2147493486" r:id="rId2"/>
    <p:sldLayoutId id="2147493487" r:id="rId3"/>
    <p:sldLayoutId id="2147493488" r:id="rId4"/>
    <p:sldLayoutId id="2147493489" r:id="rId5"/>
    <p:sldLayoutId id="2147493490" r:id="rId6"/>
    <p:sldLayoutId id="2147493491" r:id="rId7"/>
    <p:sldLayoutId id="2147493492" r:id="rId8"/>
    <p:sldLayoutId id="2147493493" r:id="rId9"/>
    <p:sldLayoutId id="2147493494" r:id="rId10"/>
    <p:sldLayoutId id="21474934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/>
        </p:nvSpPr>
        <p:spPr>
          <a:xfrm>
            <a:off x="-1" y="0"/>
            <a:ext cx="5997511" cy="5143500"/>
          </a:xfrm>
          <a:prstGeom prst="homePlate">
            <a:avLst>
              <a:gd name="adj" fmla="val 20895"/>
            </a:avLst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40996" y="1339948"/>
            <a:ext cx="469217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100" b="1" dirty="0" smtClean="0">
                <a:solidFill>
                  <a:srgbClr val="FFFFFF"/>
                </a:solidFill>
              </a:rPr>
              <a:t>BUSINESS</a:t>
            </a:r>
            <a:r>
              <a:rPr kumimoji="1" lang="zh-CN" altLang="en-US" sz="4100" b="1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4100" b="1" dirty="0" smtClean="0">
                <a:solidFill>
                  <a:srgbClr val="FFFFFF"/>
                </a:solidFill>
              </a:rPr>
              <a:t>PLAN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0996" y="3711582"/>
            <a:ext cx="2009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solidFill>
                  <a:srgbClr val="FFFFFF"/>
                </a:solidFill>
              </a:rPr>
              <a:t>PRESENTED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BY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JANE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DOE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0996" y="446140"/>
            <a:ext cx="1498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solidFill>
                  <a:srgbClr val="FFFFFF"/>
                </a:solidFill>
              </a:rPr>
              <a:t>COMPANY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LOGO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0996" y="1951349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CN" altLang="en-US" sz="7200" b="1" dirty="0" smtClean="0">
                <a:solidFill>
                  <a:srgbClr val="FFFFFF"/>
                </a:solidFill>
              </a:rPr>
              <a:t>项目策划</a:t>
            </a:r>
            <a:endParaRPr kumimoji="1" lang="zh-CN" altLang="en-US" sz="7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3" name="矩形 2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TWO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305146"/>
              </p:ext>
            </p:extLst>
          </p:nvPr>
        </p:nvGraphicFramePr>
        <p:xfrm>
          <a:off x="429925" y="1530717"/>
          <a:ext cx="1918725" cy="31453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8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TITLE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HERE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45642"/>
              </p:ext>
            </p:extLst>
          </p:nvPr>
        </p:nvGraphicFramePr>
        <p:xfrm>
          <a:off x="2551860" y="1530717"/>
          <a:ext cx="1918725" cy="31453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8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TITLE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HERE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00643"/>
              </p:ext>
            </p:extLst>
          </p:nvPr>
        </p:nvGraphicFramePr>
        <p:xfrm>
          <a:off x="4673795" y="1524376"/>
          <a:ext cx="1918725" cy="31453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8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TITLE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HERE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93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rgbClr val="E991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rgbClr val="E9C7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rgbClr val="E991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solidFill>
                      <a:srgbClr val="E9C7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80776"/>
              </p:ext>
            </p:extLst>
          </p:nvPr>
        </p:nvGraphicFramePr>
        <p:xfrm>
          <a:off x="6795731" y="1524376"/>
          <a:ext cx="1918725" cy="31453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8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TITLE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HERE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9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solidFill>
                            <a:srgbClr val="404040"/>
                          </a:solidFill>
                        </a:rPr>
                        <a:t>点击此处添加文本</a:t>
                      </a:r>
                    </a:p>
                    <a:p>
                      <a:pPr algn="ctr"/>
                      <a:endParaRPr lang="zh-CN" altLang="en-US" sz="10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9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3" name="矩形 2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ONE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3204609" y="1604467"/>
            <a:ext cx="1694956" cy="2940050"/>
            <a:chOff x="1809834" y="1609292"/>
            <a:chExt cx="1694956" cy="2940050"/>
          </a:xfrm>
        </p:grpSpPr>
        <p:sp>
          <p:nvSpPr>
            <p:cNvPr id="6" name="矩形 5"/>
            <p:cNvSpPr/>
            <p:nvPr/>
          </p:nvSpPr>
          <p:spPr>
            <a:xfrm rot="10800000">
              <a:off x="1809834" y="1609292"/>
              <a:ext cx="1694955" cy="1149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0800000">
              <a:off x="1918271" y="2923744"/>
              <a:ext cx="1479064" cy="16255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梯形 7"/>
            <p:cNvSpPr/>
            <p:nvPr/>
          </p:nvSpPr>
          <p:spPr>
            <a:xfrm rot="10800000">
              <a:off x="1809835" y="2758643"/>
              <a:ext cx="1694955" cy="165100"/>
            </a:xfrm>
            <a:prstGeom prst="trapezoid">
              <a:avLst>
                <a:gd name="adj" fmla="val 6759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2223538" y="1891579"/>
              <a:ext cx="867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Microsoft Tai Le" pitchFamily="34" charset="0"/>
                </a:rPr>
                <a:t>$99</a:t>
              </a:r>
              <a:endParaRPr lang="zh-CN" altLang="en-US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94251" y="3239834"/>
              <a:ext cx="1403084" cy="80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标题数字等都可以通过点击和重新输入进行更改，建议正文</a:t>
              </a:r>
              <a:r>
                <a:rPr lang="en-US" altLang="zh-CN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10</a:t>
              </a: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号字，</a:t>
              </a:r>
              <a:r>
                <a:rPr lang="en-US" altLang="zh-CN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1.3</a:t>
              </a: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倍字间距。</a:t>
              </a: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5076039" y="1604467"/>
            <a:ext cx="1694956" cy="2940050"/>
            <a:chOff x="4324434" y="1609292"/>
            <a:chExt cx="1694956" cy="2940050"/>
          </a:xfrm>
        </p:grpSpPr>
        <p:sp>
          <p:nvSpPr>
            <p:cNvPr id="9" name="矩形 8"/>
            <p:cNvSpPr/>
            <p:nvPr/>
          </p:nvSpPr>
          <p:spPr>
            <a:xfrm rot="10800000">
              <a:off x="4324434" y="1609292"/>
              <a:ext cx="1694955" cy="1149350"/>
            </a:xfrm>
            <a:prstGeom prst="rect">
              <a:avLst/>
            </a:prstGeom>
            <a:solidFill>
              <a:srgbClr val="E93929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10800000">
              <a:off x="4432871" y="2923744"/>
              <a:ext cx="1479064" cy="1625598"/>
            </a:xfrm>
            <a:prstGeom prst="rect">
              <a:avLst/>
            </a:prstGeom>
            <a:solidFill>
              <a:srgbClr val="E93929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梯形 10"/>
            <p:cNvSpPr/>
            <p:nvPr/>
          </p:nvSpPr>
          <p:spPr>
            <a:xfrm rot="10800000">
              <a:off x="4324435" y="2758643"/>
              <a:ext cx="1694955" cy="165100"/>
            </a:xfrm>
            <a:prstGeom prst="trapezoid">
              <a:avLst>
                <a:gd name="adj" fmla="val 67593"/>
              </a:avLst>
            </a:prstGeom>
            <a:solidFill>
              <a:srgbClr val="E9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3"/>
            <p:cNvSpPr txBox="1"/>
            <p:nvPr/>
          </p:nvSpPr>
          <p:spPr>
            <a:xfrm>
              <a:off x="4566616" y="1859683"/>
              <a:ext cx="12105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Microsoft Tai Le" pitchFamily="34" charset="0"/>
                </a:rPr>
                <a:t>$199</a:t>
              </a:r>
              <a:endParaRPr lang="zh-CN" altLang="en-US" sz="3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itchFamily="34" charset="0"/>
              </a:endParaRPr>
            </a:p>
          </p:txBody>
        </p:sp>
        <p:sp>
          <p:nvSpPr>
            <p:cNvPr id="34" name="TextBox 17"/>
            <p:cNvSpPr txBox="1"/>
            <p:nvPr/>
          </p:nvSpPr>
          <p:spPr>
            <a:xfrm>
              <a:off x="4505281" y="3239834"/>
              <a:ext cx="1403084" cy="80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标题数字等都可以通过点击和重新输入进行更改，建议正文</a:t>
              </a:r>
              <a:r>
                <a:rPr lang="en-US" altLang="zh-CN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10</a:t>
              </a: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号字，</a:t>
              </a:r>
              <a:r>
                <a:rPr lang="en-US" altLang="zh-CN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1.3</a:t>
              </a: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倍字间距。</a:t>
              </a: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6947469" y="1604467"/>
            <a:ext cx="1694956" cy="2940050"/>
            <a:chOff x="6947469" y="1609292"/>
            <a:chExt cx="1694956" cy="2940050"/>
          </a:xfrm>
        </p:grpSpPr>
        <p:sp>
          <p:nvSpPr>
            <p:cNvPr id="12" name="矩形 11"/>
            <p:cNvSpPr/>
            <p:nvPr/>
          </p:nvSpPr>
          <p:spPr>
            <a:xfrm rot="10800000">
              <a:off x="6947469" y="1609292"/>
              <a:ext cx="1694955" cy="1149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0800000">
              <a:off x="7055906" y="2923744"/>
              <a:ext cx="1479064" cy="162559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梯形 13"/>
            <p:cNvSpPr/>
            <p:nvPr/>
          </p:nvSpPr>
          <p:spPr>
            <a:xfrm rot="10800000">
              <a:off x="6947470" y="2758643"/>
              <a:ext cx="1694955" cy="165100"/>
            </a:xfrm>
            <a:prstGeom prst="trapezoid">
              <a:avLst>
                <a:gd name="adj" fmla="val 67593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3"/>
            <p:cNvSpPr txBox="1"/>
            <p:nvPr/>
          </p:nvSpPr>
          <p:spPr>
            <a:xfrm>
              <a:off x="7247360" y="189157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Microsoft Tai Le" pitchFamily="34" charset="0"/>
                </a:rPr>
                <a:t>$299</a:t>
              </a:r>
              <a:endParaRPr lang="zh-CN" altLang="en-US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itchFamily="34" charset="0"/>
              </a:endParaRPr>
            </a:p>
          </p:txBody>
        </p:sp>
        <p:sp>
          <p:nvSpPr>
            <p:cNvPr id="36" name="TextBox 17"/>
            <p:cNvSpPr txBox="1"/>
            <p:nvPr/>
          </p:nvSpPr>
          <p:spPr>
            <a:xfrm>
              <a:off x="7137751" y="3241808"/>
              <a:ext cx="1403084" cy="80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标题数字等都可以通过点击和重新输入进行更改，建议正文</a:t>
              </a:r>
              <a:r>
                <a:rPr lang="en-US" altLang="zh-CN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10</a:t>
              </a: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号字，</a:t>
              </a:r>
              <a:r>
                <a:rPr lang="en-US" altLang="zh-CN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1.3</a:t>
              </a:r>
              <a:r>
                <a:rPr lang="zh-CN" altLang="en-US" sz="900" dirty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倍字间距。</a:t>
              </a:r>
            </a:p>
          </p:txBody>
        </p:sp>
      </p:grpSp>
      <p:pic>
        <p:nvPicPr>
          <p:cNvPr id="40" name="图片 39" descr="2015-02-28_CopacabanaBoats_PT-BR13265001951_1920x1080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5" y="3962314"/>
            <a:ext cx="2120044" cy="119252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314858" y="1464812"/>
            <a:ext cx="2371930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12749" y="1021768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E93929"/>
                </a:solidFill>
              </a:rPr>
              <a:t>点击此处添加标题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6901189" y="1021768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404040"/>
                </a:solidFill>
              </a:rPr>
              <a:t>点击此处添加标题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3124309" y="1021768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404040"/>
                </a:solidFill>
              </a:rPr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67486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-2" y="0"/>
            <a:ext cx="9144001" cy="5143500"/>
          </a:xfrm>
          <a:prstGeom prst="homePlate">
            <a:avLst>
              <a:gd name="adj" fmla="val 0"/>
            </a:avLst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284909" y="1242918"/>
            <a:ext cx="866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03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24379" y="2079933"/>
            <a:ext cx="2895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PART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THREE</a:t>
            </a:r>
            <a:r>
              <a:rPr lang="zh-CN" altLang="en-US" sz="2000" dirty="0" smtClean="0">
                <a:solidFill>
                  <a:schemeClr val="bg1"/>
                </a:solidFill>
              </a:rPr>
              <a:t>  </a:t>
            </a:r>
            <a:r>
              <a:rPr lang="en-US" altLang="zh-CN" sz="2000" dirty="0" smtClean="0">
                <a:solidFill>
                  <a:schemeClr val="bg1"/>
                </a:solidFill>
              </a:rPr>
              <a:t>TITLE</a:t>
            </a:r>
            <a:r>
              <a:rPr lang="zh-CN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</a:rPr>
              <a:t>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64114" y="245762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进度安排 </a:t>
            </a:r>
          </a:p>
        </p:txBody>
      </p:sp>
    </p:spTree>
    <p:extLst>
      <p:ext uri="{BB962C8B-B14F-4D97-AF65-F5344CB8AC3E}">
        <p14:creationId xmlns:p14="http://schemas.microsoft.com/office/powerpoint/2010/main" val="40177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7" name="矩形 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TWO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45378" y="2679648"/>
            <a:ext cx="1486474" cy="355668"/>
          </a:xfrm>
          <a:prstGeom prst="rect">
            <a:avLst/>
          </a:prstGeom>
          <a:solidFill>
            <a:srgbClr val="E93929">
              <a:alpha val="2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5737" y="2718983"/>
            <a:ext cx="98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solidFill>
                  <a:schemeClr val="bg1"/>
                </a:solidFill>
              </a:rPr>
              <a:t>TITLE</a:t>
            </a:r>
            <a:r>
              <a:rPr kumimoji="1"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200" b="1" dirty="0" smtClean="0">
                <a:solidFill>
                  <a:schemeClr val="bg1"/>
                </a:solidFill>
              </a:rPr>
              <a:t>HERE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9" name="直线连接符 8"/>
          <p:cNvCxnSpPr/>
          <p:nvPr/>
        </p:nvCxnSpPr>
        <p:spPr>
          <a:xfrm flipV="1">
            <a:off x="656089" y="1644104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8"/>
          <p:cNvSpPr txBox="1"/>
          <p:nvPr/>
        </p:nvSpPr>
        <p:spPr>
          <a:xfrm>
            <a:off x="725737" y="1715611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5737" y="1520993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</a:p>
        </p:txBody>
      </p:sp>
      <p:cxnSp>
        <p:nvCxnSpPr>
          <p:cNvPr id="13" name="直线连接符 12"/>
          <p:cNvCxnSpPr/>
          <p:nvPr/>
        </p:nvCxnSpPr>
        <p:spPr>
          <a:xfrm>
            <a:off x="656089" y="3035316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8"/>
          <p:cNvSpPr txBox="1"/>
          <p:nvPr/>
        </p:nvSpPr>
        <p:spPr>
          <a:xfrm>
            <a:off x="725737" y="4150452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5737" y="3955834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2289624" y="2679648"/>
            <a:ext cx="1486474" cy="355668"/>
          </a:xfrm>
          <a:prstGeom prst="rect">
            <a:avLst/>
          </a:prstGeom>
          <a:solidFill>
            <a:srgbClr val="E93929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369983" y="2718983"/>
            <a:ext cx="98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solidFill>
                  <a:schemeClr val="bg1"/>
                </a:solidFill>
              </a:rPr>
              <a:t>TITLE</a:t>
            </a:r>
            <a:r>
              <a:rPr kumimoji="1"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200" b="1" dirty="0" smtClean="0">
                <a:solidFill>
                  <a:schemeClr val="bg1"/>
                </a:solidFill>
              </a:rPr>
              <a:t>HERE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9" name="直线连接符 18"/>
          <p:cNvCxnSpPr/>
          <p:nvPr/>
        </p:nvCxnSpPr>
        <p:spPr>
          <a:xfrm flipV="1">
            <a:off x="2300335" y="1644104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8"/>
          <p:cNvSpPr txBox="1"/>
          <p:nvPr/>
        </p:nvSpPr>
        <p:spPr>
          <a:xfrm>
            <a:off x="2369983" y="1715611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69983" y="1520993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</a:p>
        </p:txBody>
      </p:sp>
      <p:cxnSp>
        <p:nvCxnSpPr>
          <p:cNvPr id="22" name="直线连接符 21"/>
          <p:cNvCxnSpPr/>
          <p:nvPr/>
        </p:nvCxnSpPr>
        <p:spPr>
          <a:xfrm>
            <a:off x="2300335" y="3035316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8"/>
          <p:cNvSpPr txBox="1"/>
          <p:nvPr/>
        </p:nvSpPr>
        <p:spPr>
          <a:xfrm>
            <a:off x="2369983" y="4150452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69983" y="3955834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3933870" y="2679648"/>
            <a:ext cx="1486474" cy="355668"/>
          </a:xfrm>
          <a:prstGeom prst="rect">
            <a:avLst/>
          </a:prstGeom>
          <a:solidFill>
            <a:srgbClr val="E93929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4014229" y="2718983"/>
            <a:ext cx="98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solidFill>
                  <a:schemeClr val="bg1"/>
                </a:solidFill>
              </a:rPr>
              <a:t>TITLE</a:t>
            </a:r>
            <a:r>
              <a:rPr kumimoji="1"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200" b="1" dirty="0" smtClean="0">
                <a:solidFill>
                  <a:schemeClr val="bg1"/>
                </a:solidFill>
              </a:rPr>
              <a:t>HERE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29" name="直线连接符 28"/>
          <p:cNvCxnSpPr/>
          <p:nvPr/>
        </p:nvCxnSpPr>
        <p:spPr>
          <a:xfrm flipV="1">
            <a:off x="3944581" y="1644104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8"/>
          <p:cNvSpPr txBox="1"/>
          <p:nvPr/>
        </p:nvSpPr>
        <p:spPr>
          <a:xfrm>
            <a:off x="4014229" y="1715611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14229" y="1520993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</a:p>
        </p:txBody>
      </p:sp>
      <p:cxnSp>
        <p:nvCxnSpPr>
          <p:cNvPr id="32" name="直线连接符 31"/>
          <p:cNvCxnSpPr/>
          <p:nvPr/>
        </p:nvCxnSpPr>
        <p:spPr>
          <a:xfrm>
            <a:off x="3944581" y="3035316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文本框 8"/>
          <p:cNvSpPr txBox="1"/>
          <p:nvPr/>
        </p:nvSpPr>
        <p:spPr>
          <a:xfrm>
            <a:off x="4014229" y="4150452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014229" y="3955834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5578116" y="2679648"/>
            <a:ext cx="1486474" cy="355668"/>
          </a:xfrm>
          <a:prstGeom prst="rect">
            <a:avLst/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58475" y="2718983"/>
            <a:ext cx="98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solidFill>
                  <a:schemeClr val="bg1"/>
                </a:solidFill>
              </a:rPr>
              <a:t>TITLE</a:t>
            </a:r>
            <a:r>
              <a:rPr kumimoji="1"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200" b="1" dirty="0" smtClean="0">
                <a:solidFill>
                  <a:schemeClr val="bg1"/>
                </a:solidFill>
              </a:rPr>
              <a:t>HERE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39" name="直线连接符 38"/>
          <p:cNvCxnSpPr/>
          <p:nvPr/>
        </p:nvCxnSpPr>
        <p:spPr>
          <a:xfrm flipV="1">
            <a:off x="5588827" y="1644104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文本框 8"/>
          <p:cNvSpPr txBox="1"/>
          <p:nvPr/>
        </p:nvSpPr>
        <p:spPr>
          <a:xfrm>
            <a:off x="5658475" y="1715611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658475" y="1520993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</a:p>
        </p:txBody>
      </p:sp>
      <p:cxnSp>
        <p:nvCxnSpPr>
          <p:cNvPr id="42" name="直线连接符 41"/>
          <p:cNvCxnSpPr/>
          <p:nvPr/>
        </p:nvCxnSpPr>
        <p:spPr>
          <a:xfrm>
            <a:off x="5588827" y="3035316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文本框 8"/>
          <p:cNvSpPr txBox="1"/>
          <p:nvPr/>
        </p:nvSpPr>
        <p:spPr>
          <a:xfrm>
            <a:off x="5658475" y="4150452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58475" y="3955834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</a:p>
        </p:txBody>
      </p:sp>
      <p:sp>
        <p:nvSpPr>
          <p:cNvPr id="55" name="矩形 54"/>
          <p:cNvSpPr/>
          <p:nvPr/>
        </p:nvSpPr>
        <p:spPr>
          <a:xfrm>
            <a:off x="7222363" y="2679648"/>
            <a:ext cx="1486474" cy="355668"/>
          </a:xfrm>
          <a:prstGeom prst="rect">
            <a:avLst/>
          </a:prstGeom>
          <a:solidFill>
            <a:srgbClr val="E939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7302722" y="2718983"/>
            <a:ext cx="98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 smtClean="0">
                <a:solidFill>
                  <a:schemeClr val="bg1"/>
                </a:solidFill>
              </a:rPr>
              <a:t>TITLE</a:t>
            </a:r>
            <a:r>
              <a:rPr kumimoji="1"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200" b="1" dirty="0" smtClean="0">
                <a:solidFill>
                  <a:schemeClr val="bg1"/>
                </a:solidFill>
              </a:rPr>
              <a:t>HERE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49" name="直线连接符 48"/>
          <p:cNvCxnSpPr/>
          <p:nvPr/>
        </p:nvCxnSpPr>
        <p:spPr>
          <a:xfrm flipV="1">
            <a:off x="7233074" y="1644104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文本框 8"/>
          <p:cNvSpPr txBox="1"/>
          <p:nvPr/>
        </p:nvSpPr>
        <p:spPr>
          <a:xfrm>
            <a:off x="7302722" y="1715611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302722" y="1520993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</a:p>
        </p:txBody>
      </p:sp>
      <p:cxnSp>
        <p:nvCxnSpPr>
          <p:cNvPr id="52" name="直线连接符 51"/>
          <p:cNvCxnSpPr/>
          <p:nvPr/>
        </p:nvCxnSpPr>
        <p:spPr>
          <a:xfrm>
            <a:off x="7233074" y="3035316"/>
            <a:ext cx="0" cy="1043629"/>
          </a:xfrm>
          <a:prstGeom prst="line">
            <a:avLst/>
          </a:prstGeom>
          <a:ln w="12700" cmpd="sng">
            <a:solidFill>
              <a:srgbClr val="404040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文本框 8"/>
          <p:cNvSpPr txBox="1"/>
          <p:nvPr/>
        </p:nvSpPr>
        <p:spPr>
          <a:xfrm>
            <a:off x="7302722" y="4150452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302722" y="3955834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41816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3" name="矩形 2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TWO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" name="右箭头 4"/>
          <p:cNvSpPr/>
          <p:nvPr/>
        </p:nvSpPr>
        <p:spPr>
          <a:xfrm>
            <a:off x="0" y="3077888"/>
            <a:ext cx="7212009" cy="294806"/>
          </a:xfrm>
          <a:prstGeom prst="rightArrow">
            <a:avLst/>
          </a:prstGeom>
          <a:solidFill>
            <a:srgbClr val="E939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圆角右箭头 5"/>
          <p:cNvSpPr/>
          <p:nvPr/>
        </p:nvSpPr>
        <p:spPr>
          <a:xfrm rot="5400000" flipH="1">
            <a:off x="2894442" y="-349518"/>
            <a:ext cx="532963" cy="6321847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圆角右箭头 6"/>
          <p:cNvSpPr/>
          <p:nvPr/>
        </p:nvSpPr>
        <p:spPr>
          <a:xfrm rot="16200000" flipH="1" flipV="1">
            <a:off x="2535442" y="837253"/>
            <a:ext cx="532963" cy="5603847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" name="圆角右箭头 7"/>
          <p:cNvSpPr/>
          <p:nvPr/>
        </p:nvSpPr>
        <p:spPr>
          <a:xfrm rot="5400000" flipH="1">
            <a:off x="1893716" y="651202"/>
            <a:ext cx="532967" cy="4320403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5362905" y="1760588"/>
            <a:ext cx="1645732" cy="735896"/>
            <a:chOff x="1113692" y="3382631"/>
            <a:chExt cx="1645732" cy="735896"/>
          </a:xfrm>
        </p:grpSpPr>
        <p:sp>
          <p:nvSpPr>
            <p:cNvPr id="10" name="文本框 9"/>
            <p:cNvSpPr txBox="1"/>
            <p:nvPr/>
          </p:nvSpPr>
          <p:spPr>
            <a:xfrm>
              <a:off x="1113692" y="3633779"/>
              <a:ext cx="164573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13692" y="3382631"/>
              <a:ext cx="10212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TITLE</a:t>
              </a:r>
              <a:r>
                <a:rPr lang="zh-CN" altLang="en-US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HERE</a:t>
              </a:r>
              <a:endParaRPr lang="en-US" altLang="zh-CN" sz="1400" b="1" dirty="0">
                <a:solidFill>
                  <a:srgbClr val="E93929"/>
                </a:solidFill>
              </a:endParaRPr>
            </a:p>
          </p:txBody>
        </p:sp>
      </p:grpSp>
      <p:sp>
        <p:nvSpPr>
          <p:cNvPr id="12" name="圆角右箭头 11"/>
          <p:cNvSpPr/>
          <p:nvPr/>
        </p:nvSpPr>
        <p:spPr>
          <a:xfrm rot="5400000" flipH="1">
            <a:off x="974871" y="1683442"/>
            <a:ext cx="532965" cy="2255919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3400031" y="1760588"/>
            <a:ext cx="1645732" cy="735896"/>
            <a:chOff x="1113692" y="3382631"/>
            <a:chExt cx="1645732" cy="735896"/>
          </a:xfrm>
        </p:grpSpPr>
        <p:sp>
          <p:nvSpPr>
            <p:cNvPr id="14" name="文本框 13"/>
            <p:cNvSpPr txBox="1"/>
            <p:nvPr/>
          </p:nvSpPr>
          <p:spPr>
            <a:xfrm>
              <a:off x="1113692" y="3633779"/>
              <a:ext cx="164573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13692" y="3382631"/>
              <a:ext cx="10212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TITLE</a:t>
              </a:r>
              <a:r>
                <a:rPr lang="zh-CN" altLang="en-US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HERE</a:t>
              </a:r>
              <a:endParaRPr lang="en-US" altLang="zh-CN" sz="1400" b="1" dirty="0">
                <a:solidFill>
                  <a:srgbClr val="E93929"/>
                </a:solidFill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1437157" y="1760588"/>
            <a:ext cx="1645732" cy="735896"/>
            <a:chOff x="1113692" y="3382631"/>
            <a:chExt cx="1645732" cy="735896"/>
          </a:xfrm>
        </p:grpSpPr>
        <p:sp>
          <p:nvSpPr>
            <p:cNvPr id="17" name="文本框 16"/>
            <p:cNvSpPr txBox="1"/>
            <p:nvPr/>
          </p:nvSpPr>
          <p:spPr>
            <a:xfrm>
              <a:off x="1113692" y="3633779"/>
              <a:ext cx="164573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13692" y="3382631"/>
              <a:ext cx="10212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TITLE</a:t>
              </a:r>
              <a:r>
                <a:rPr lang="zh-CN" altLang="en-US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HERE</a:t>
              </a:r>
              <a:endParaRPr lang="en-US" altLang="zh-CN" sz="1400" b="1" dirty="0">
                <a:solidFill>
                  <a:srgbClr val="E93929"/>
                </a:solidFill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7337424" y="2855360"/>
            <a:ext cx="1645732" cy="735896"/>
            <a:chOff x="1113692" y="3382631"/>
            <a:chExt cx="1645732" cy="735896"/>
          </a:xfrm>
        </p:grpSpPr>
        <p:sp>
          <p:nvSpPr>
            <p:cNvPr id="20" name="文本框 19"/>
            <p:cNvSpPr txBox="1"/>
            <p:nvPr/>
          </p:nvSpPr>
          <p:spPr>
            <a:xfrm>
              <a:off x="1113692" y="3633779"/>
              <a:ext cx="164573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113692" y="3382631"/>
              <a:ext cx="10212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TITLE</a:t>
              </a:r>
              <a:r>
                <a:rPr lang="zh-CN" altLang="en-US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HERE</a:t>
              </a:r>
              <a:endParaRPr lang="en-US" altLang="zh-CN" sz="1400" b="1" dirty="0">
                <a:solidFill>
                  <a:srgbClr val="E93929"/>
                </a:solidFill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4659039" y="3951014"/>
            <a:ext cx="1645732" cy="735896"/>
            <a:chOff x="1113692" y="3382631"/>
            <a:chExt cx="1645732" cy="735896"/>
          </a:xfrm>
        </p:grpSpPr>
        <p:sp>
          <p:nvSpPr>
            <p:cNvPr id="23" name="文本框 22"/>
            <p:cNvSpPr txBox="1"/>
            <p:nvPr/>
          </p:nvSpPr>
          <p:spPr>
            <a:xfrm>
              <a:off x="1113692" y="3633779"/>
              <a:ext cx="164573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13692" y="3382631"/>
              <a:ext cx="10212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TITLE</a:t>
              </a:r>
              <a:r>
                <a:rPr lang="zh-CN" altLang="en-US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HERE</a:t>
              </a:r>
              <a:endParaRPr lang="en-US" altLang="zh-CN" sz="1400" b="1" dirty="0">
                <a:solidFill>
                  <a:srgbClr val="E93929"/>
                </a:solidFill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2696165" y="3951014"/>
            <a:ext cx="1645732" cy="735896"/>
            <a:chOff x="1113692" y="3382631"/>
            <a:chExt cx="1645732" cy="735896"/>
          </a:xfrm>
        </p:grpSpPr>
        <p:sp>
          <p:nvSpPr>
            <p:cNvPr id="26" name="文本框 25"/>
            <p:cNvSpPr txBox="1"/>
            <p:nvPr/>
          </p:nvSpPr>
          <p:spPr>
            <a:xfrm>
              <a:off x="1113692" y="3633779"/>
              <a:ext cx="164573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113692" y="3382631"/>
              <a:ext cx="10212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TITLE</a:t>
              </a:r>
              <a:r>
                <a:rPr lang="zh-CN" altLang="en-US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HERE</a:t>
              </a:r>
              <a:endParaRPr lang="en-US" altLang="zh-CN" sz="1400" b="1" dirty="0">
                <a:solidFill>
                  <a:srgbClr val="E93929"/>
                </a:solidFill>
              </a:endParaRPr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733291" y="3951014"/>
            <a:ext cx="1645732" cy="735896"/>
            <a:chOff x="1113692" y="3382631"/>
            <a:chExt cx="1645732" cy="735896"/>
          </a:xfrm>
        </p:grpSpPr>
        <p:sp>
          <p:nvSpPr>
            <p:cNvPr id="29" name="文本框 28"/>
            <p:cNvSpPr txBox="1"/>
            <p:nvPr/>
          </p:nvSpPr>
          <p:spPr>
            <a:xfrm>
              <a:off x="1113692" y="3633779"/>
              <a:ext cx="164573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13692" y="3382631"/>
              <a:ext cx="10212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TITLE</a:t>
              </a:r>
              <a:r>
                <a:rPr lang="zh-CN" altLang="en-US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400" b="1" dirty="0" smtClean="0">
                  <a:solidFill>
                    <a:srgbClr val="E93929"/>
                  </a:solidFill>
                  <a:cs typeface="Arial" panose="020B0604020202020204" pitchFamily="34" charset="0"/>
                </a:rPr>
                <a:t>HERE</a:t>
              </a:r>
              <a:endParaRPr lang="en-US" altLang="zh-CN" sz="1400" b="1" dirty="0">
                <a:solidFill>
                  <a:srgbClr val="E93929"/>
                </a:solidFill>
              </a:endParaRPr>
            </a:p>
          </p:txBody>
        </p:sp>
      </p:grpSp>
      <p:sp>
        <p:nvSpPr>
          <p:cNvPr id="31" name="圆角右箭头 30"/>
          <p:cNvSpPr/>
          <p:nvPr/>
        </p:nvSpPr>
        <p:spPr>
          <a:xfrm rot="16200000" flipH="1" flipV="1">
            <a:off x="1542189" y="1830504"/>
            <a:ext cx="532964" cy="3617346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2" name="圆角右箭头 31"/>
          <p:cNvSpPr/>
          <p:nvPr/>
        </p:nvSpPr>
        <p:spPr>
          <a:xfrm rot="16200000" flipH="1" flipV="1">
            <a:off x="544301" y="2828393"/>
            <a:ext cx="532964" cy="1621570"/>
          </a:xfrm>
          <a:prstGeom prst="bentArrow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-2" y="0"/>
            <a:ext cx="9144001" cy="5143500"/>
          </a:xfrm>
          <a:prstGeom prst="homePlate">
            <a:avLst>
              <a:gd name="adj" fmla="val 0"/>
            </a:avLst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284909" y="1242918"/>
            <a:ext cx="866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04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47485" y="2079933"/>
            <a:ext cx="2849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PART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FOUR</a:t>
            </a:r>
            <a:r>
              <a:rPr lang="zh-CN" altLang="en-US" sz="2000" dirty="0" smtClean="0">
                <a:solidFill>
                  <a:schemeClr val="bg1"/>
                </a:solidFill>
              </a:rPr>
              <a:t>  </a:t>
            </a:r>
            <a:r>
              <a:rPr lang="en-US" altLang="zh-CN" sz="2000" dirty="0" smtClean="0">
                <a:solidFill>
                  <a:schemeClr val="bg1"/>
                </a:solidFill>
              </a:rPr>
              <a:t>TITLE</a:t>
            </a:r>
            <a:r>
              <a:rPr lang="zh-CN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</a:rPr>
              <a:t>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64114" y="245762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风险管理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2" y="3181031"/>
            <a:ext cx="8010015" cy="14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57"/>
          <p:cNvCxnSpPr/>
          <p:nvPr/>
        </p:nvCxnSpPr>
        <p:spPr>
          <a:xfrm>
            <a:off x="1634400" y="1758955"/>
            <a:ext cx="0" cy="1190684"/>
          </a:xfrm>
          <a:prstGeom prst="line">
            <a:avLst/>
          </a:prstGeom>
          <a:ln>
            <a:solidFill>
              <a:srgbClr val="E9392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8"/>
          <p:cNvCxnSpPr/>
          <p:nvPr/>
        </p:nvCxnSpPr>
        <p:spPr>
          <a:xfrm>
            <a:off x="3535772" y="1758955"/>
            <a:ext cx="0" cy="1190684"/>
          </a:xfrm>
          <a:prstGeom prst="line">
            <a:avLst/>
          </a:prstGeom>
          <a:ln>
            <a:solidFill>
              <a:srgbClr val="40404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9"/>
          <p:cNvCxnSpPr/>
          <p:nvPr/>
        </p:nvCxnSpPr>
        <p:spPr>
          <a:xfrm>
            <a:off x="5439010" y="1758955"/>
            <a:ext cx="0" cy="11906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60"/>
          <p:cNvCxnSpPr/>
          <p:nvPr/>
        </p:nvCxnSpPr>
        <p:spPr>
          <a:xfrm>
            <a:off x="7342247" y="1758955"/>
            <a:ext cx="0" cy="11906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>
            <a:spLocks noChangeAspect="1"/>
          </p:cNvSpPr>
          <p:nvPr/>
        </p:nvSpPr>
        <p:spPr>
          <a:xfrm>
            <a:off x="914400" y="623368"/>
            <a:ext cx="1440000" cy="1440000"/>
          </a:xfrm>
          <a:prstGeom prst="ellipse">
            <a:avLst/>
          </a:prstGeom>
          <a:solidFill>
            <a:srgbClr val="E9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2815773" y="623368"/>
            <a:ext cx="1440000" cy="144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4717146" y="623368"/>
            <a:ext cx="1440000" cy="144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6618518" y="623368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燕尾形 9"/>
          <p:cNvSpPr/>
          <p:nvPr/>
        </p:nvSpPr>
        <p:spPr>
          <a:xfrm>
            <a:off x="589934" y="2278382"/>
            <a:ext cx="2088932" cy="435429"/>
          </a:xfrm>
          <a:prstGeom prst="chevron">
            <a:avLst/>
          </a:prstGeom>
          <a:solidFill>
            <a:srgbClr val="E9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Step 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2491307" y="2278381"/>
            <a:ext cx="2088932" cy="435429"/>
          </a:xfrm>
          <a:prstGeom prst="chevr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Step 02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4392680" y="2278380"/>
            <a:ext cx="2088932" cy="43542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Step 03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6294053" y="2278379"/>
            <a:ext cx="2088932" cy="43542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Step 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773763" y="3054768"/>
            <a:ext cx="1717544" cy="107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点击此处添加标题</a:t>
            </a:r>
            <a:endParaRPr lang="en-US" altLang="zh-CN" sz="1000" dirty="0">
              <a:solidFill>
                <a:srgbClr val="40404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404040"/>
                </a:solidFill>
              </a:rPr>
              <a:t>10</a:t>
            </a:r>
            <a:r>
              <a:rPr lang="zh-CN" altLang="en-US" sz="1000" dirty="0" smtClean="0">
                <a:solidFill>
                  <a:srgbClr val="404040"/>
                </a:solidFill>
              </a:rPr>
              <a:t>号字，</a:t>
            </a:r>
            <a:r>
              <a:rPr lang="en-US" altLang="zh-CN" sz="1000" dirty="0" smtClean="0">
                <a:solidFill>
                  <a:srgbClr val="404040"/>
                </a:solidFill>
              </a:rPr>
              <a:t>1.3</a:t>
            </a:r>
            <a:r>
              <a:rPr lang="zh-CN" altLang="en-US" sz="1000" dirty="0" smtClean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2653509" y="3054768"/>
            <a:ext cx="1764526" cy="107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点击此处添加标题</a:t>
            </a:r>
            <a:endParaRPr lang="en-US" altLang="zh-CN" sz="1000" dirty="0">
              <a:solidFill>
                <a:srgbClr val="40404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4556746" y="3054768"/>
            <a:ext cx="1764526" cy="107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点击此处添加标题</a:t>
            </a:r>
            <a:endParaRPr lang="en-US" altLang="zh-CN" sz="1000" dirty="0">
              <a:solidFill>
                <a:srgbClr val="40404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6424718" y="3054768"/>
            <a:ext cx="1835056" cy="107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点击此处添加标题</a:t>
            </a:r>
            <a:endParaRPr lang="en-US" altLang="zh-CN" sz="1000" dirty="0">
              <a:solidFill>
                <a:srgbClr val="40404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</a:rPr>
              <a:t>LOGO</a:t>
            </a:r>
            <a:endParaRPr kumimoji="1" lang="zh-CN" altLang="en-US" sz="1000" dirty="0">
              <a:solidFill>
                <a:srgbClr val="242424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75317" y="645787"/>
            <a:ext cx="718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8000" b="1" dirty="0" smtClean="0">
                <a:solidFill>
                  <a:schemeClr val="bg1"/>
                </a:solidFill>
              </a:rPr>
              <a:t>S</a:t>
            </a:r>
            <a:endParaRPr kumimoji="1" lang="zh-CN" altLang="en-US" sz="8000" b="1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81824" y="671380"/>
            <a:ext cx="11078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8000" b="1" dirty="0" smtClean="0">
                <a:solidFill>
                  <a:schemeClr val="bg1"/>
                </a:solidFill>
              </a:rPr>
              <a:t>W</a:t>
            </a:r>
            <a:endParaRPr kumimoji="1" lang="zh-CN" altLang="en-US" sz="8000" b="1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15870" y="645787"/>
            <a:ext cx="10462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8000" b="1" dirty="0" smtClean="0">
                <a:solidFill>
                  <a:schemeClr val="bg1"/>
                </a:solidFill>
              </a:rPr>
              <a:t>O</a:t>
            </a:r>
            <a:endParaRPr kumimoji="1" lang="zh-CN" altLang="en-US" sz="8000" b="1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34510" y="655583"/>
            <a:ext cx="61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8000" b="1" dirty="0" smtClean="0">
                <a:solidFill>
                  <a:schemeClr val="bg1"/>
                </a:solidFill>
              </a:rPr>
              <a:t>T</a:t>
            </a:r>
            <a:endParaRPr kumimoji="1" lang="zh-CN" alt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11450"/>
            <a:ext cx="2286000" cy="2432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86000" y="2711450"/>
            <a:ext cx="2286000" cy="24320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72000" y="2711450"/>
            <a:ext cx="2286000" cy="24320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58000" y="2711450"/>
            <a:ext cx="2286000" cy="2432050"/>
          </a:xfrm>
          <a:prstGeom prst="rect">
            <a:avLst/>
          </a:prstGeom>
          <a:solidFill>
            <a:srgbClr val="E9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2279650" cy="2012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279650" y="0"/>
            <a:ext cx="2292350" cy="20129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570616" y="0"/>
            <a:ext cx="2287384" cy="20129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58000" y="0"/>
            <a:ext cx="2286000" cy="2012950"/>
          </a:xfrm>
          <a:prstGeom prst="rect">
            <a:avLst/>
          </a:prstGeom>
          <a:solidFill>
            <a:srgbClr val="E9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30"/>
          <p:cNvSpPr txBox="1"/>
          <p:nvPr/>
        </p:nvSpPr>
        <p:spPr>
          <a:xfrm>
            <a:off x="583503" y="1267042"/>
            <a:ext cx="103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5F5F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STRENGTH 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2877507" y="1261454"/>
            <a:ext cx="1096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5F5F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WEAKNESS </a:t>
            </a:r>
          </a:p>
        </p:txBody>
      </p:sp>
      <p:sp>
        <p:nvSpPr>
          <p:cNvPr id="15" name="TextBox 30"/>
          <p:cNvSpPr txBox="1"/>
          <p:nvPr/>
        </p:nvSpPr>
        <p:spPr>
          <a:xfrm>
            <a:off x="5038526" y="1260468"/>
            <a:ext cx="1351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5F5F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OPPORTUNITY </a:t>
            </a:r>
          </a:p>
        </p:txBody>
      </p:sp>
      <p:sp>
        <p:nvSpPr>
          <p:cNvPr id="17" name="TextBox 30"/>
          <p:cNvSpPr txBox="1"/>
          <p:nvPr/>
        </p:nvSpPr>
        <p:spPr>
          <a:xfrm>
            <a:off x="7607059" y="1267041"/>
            <a:ext cx="787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5F5F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THREAT</a:t>
            </a:r>
            <a:endParaRPr lang="en-US" altLang="zh-CN" sz="1400" b="1" dirty="0">
              <a:solidFill>
                <a:srgbClr val="F5F5F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>
          <a:xfrm>
            <a:off x="996950" y="2620780"/>
            <a:ext cx="196850" cy="9067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0800000">
            <a:off x="996950" y="2012950"/>
            <a:ext cx="196850" cy="9067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>
            <a:off x="3371850" y="2620780"/>
            <a:ext cx="196850" cy="9067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10800000">
            <a:off x="3371850" y="2012950"/>
            <a:ext cx="196850" cy="9067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>
            <a:off x="5668936" y="2620780"/>
            <a:ext cx="196850" cy="90670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0800000">
            <a:off x="5668936" y="2012950"/>
            <a:ext cx="196850" cy="90670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>
            <a:off x="7902575" y="2617899"/>
            <a:ext cx="196850" cy="90670"/>
          </a:xfrm>
          <a:prstGeom prst="triangle">
            <a:avLst/>
          </a:prstGeom>
          <a:solidFill>
            <a:srgbClr val="E9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10800000">
            <a:off x="7902575" y="2010069"/>
            <a:ext cx="196850" cy="90670"/>
          </a:xfrm>
          <a:prstGeom prst="triangle">
            <a:avLst/>
          </a:prstGeom>
          <a:solidFill>
            <a:srgbClr val="E9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1"/>
          <p:cNvSpPr txBox="1"/>
          <p:nvPr/>
        </p:nvSpPr>
        <p:spPr bwMode="auto">
          <a:xfrm>
            <a:off x="291871" y="3284649"/>
            <a:ext cx="1607008" cy="12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倍字间距。</a:t>
            </a:r>
          </a:p>
        </p:txBody>
      </p:sp>
      <p:sp>
        <p:nvSpPr>
          <p:cNvPr id="35" name="TextBox 43"/>
          <p:cNvSpPr txBox="1"/>
          <p:nvPr/>
        </p:nvSpPr>
        <p:spPr bwMode="auto">
          <a:xfrm>
            <a:off x="2666770" y="3286316"/>
            <a:ext cx="1607008" cy="12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倍字间距。</a:t>
            </a:r>
          </a:p>
        </p:txBody>
      </p:sp>
      <p:sp>
        <p:nvSpPr>
          <p:cNvPr id="36" name="TextBox 56"/>
          <p:cNvSpPr txBox="1"/>
          <p:nvPr/>
        </p:nvSpPr>
        <p:spPr bwMode="auto">
          <a:xfrm>
            <a:off x="4963857" y="3286316"/>
            <a:ext cx="1607008" cy="12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倍字间距。</a:t>
            </a:r>
          </a:p>
        </p:txBody>
      </p:sp>
      <p:sp>
        <p:nvSpPr>
          <p:cNvPr id="37" name="TextBox 57"/>
          <p:cNvSpPr txBox="1"/>
          <p:nvPr/>
        </p:nvSpPr>
        <p:spPr bwMode="auto">
          <a:xfrm>
            <a:off x="7200671" y="3311298"/>
            <a:ext cx="1607008" cy="12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+mj-ea"/>
                <a:ea typeface="+mj-ea"/>
              </a:rPr>
              <a:t>倍字间距。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15541" y="196564"/>
            <a:ext cx="6248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b="1" dirty="0" smtClean="0">
                <a:solidFill>
                  <a:schemeClr val="bg1"/>
                </a:solidFill>
              </a:rPr>
              <a:t>S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944586" y="196564"/>
            <a:ext cx="9463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b="1" dirty="0" smtClean="0">
                <a:solidFill>
                  <a:schemeClr val="bg1"/>
                </a:solidFill>
              </a:rPr>
              <a:t>W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259810" y="196564"/>
            <a:ext cx="8954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b="1" dirty="0" smtClean="0">
                <a:solidFill>
                  <a:schemeClr val="bg1"/>
                </a:solidFill>
              </a:rPr>
              <a:t>O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727326" y="196564"/>
            <a:ext cx="540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b="1" dirty="0" smtClean="0">
                <a:solidFill>
                  <a:schemeClr val="bg1"/>
                </a:solidFill>
              </a:rPr>
              <a:t>T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/>
        </p:nvSpPr>
        <p:spPr>
          <a:xfrm>
            <a:off x="-1" y="0"/>
            <a:ext cx="5997511" cy="5143500"/>
          </a:xfrm>
          <a:prstGeom prst="homePlate">
            <a:avLst>
              <a:gd name="adj" fmla="val 20895"/>
            </a:avLst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40996" y="1339948"/>
            <a:ext cx="4692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 smtClean="0">
                <a:solidFill>
                  <a:srgbClr val="FFFFFF"/>
                </a:solidFill>
              </a:rPr>
              <a:t>THANK</a:t>
            </a:r>
            <a:r>
              <a:rPr kumimoji="1" lang="zh-CN" altLang="en-US" sz="4800" b="1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4800" b="1" dirty="0" smtClean="0">
                <a:solidFill>
                  <a:srgbClr val="FFFFFF"/>
                </a:solidFill>
              </a:rPr>
              <a:t>YOU!</a:t>
            </a:r>
          </a:p>
          <a:p>
            <a:r>
              <a:rPr kumimoji="1" lang="zh-CN" altLang="en-US" sz="4800" b="1" dirty="0" smtClean="0">
                <a:solidFill>
                  <a:srgbClr val="FFFFFF"/>
                </a:solidFill>
              </a:rPr>
              <a:t>感谢聆听！</a:t>
            </a:r>
            <a:endParaRPr kumimoji="1" lang="en-US" altLang="zh-CN" sz="4800" b="1" dirty="0" smtClean="0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0996" y="3711582"/>
            <a:ext cx="2009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solidFill>
                  <a:srgbClr val="FFFFFF"/>
                </a:solidFill>
              </a:rPr>
              <a:t>PRESENTED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BY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JANE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DOE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0996" y="446140"/>
            <a:ext cx="1498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solidFill>
                  <a:srgbClr val="FFFFFF"/>
                </a:solidFill>
              </a:rPr>
              <a:t>COMPANY</a:t>
            </a:r>
            <a:r>
              <a:rPr kumimoji="1" lang="zh-CN" altLang="en-US" sz="12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 smtClean="0">
                <a:solidFill>
                  <a:srgbClr val="FFFFFF"/>
                </a:solidFill>
              </a:rPr>
              <a:t>LOGO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5-02-28_CopacabanaBoats_PT-BR13265001951_1920x1080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0452" y="569905"/>
            <a:ext cx="1303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0452" y="136833"/>
            <a:ext cx="7489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8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OFFICE</a:t>
            </a:r>
            <a:r>
              <a:rPr kumimoji="1" lang="zh-CN" altLang="en-US" sz="8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 </a:t>
            </a:r>
            <a:r>
              <a:rPr kumimoji="1" lang="en-US" altLang="zh-CN" sz="8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PLUS</a:t>
            </a:r>
            <a:endParaRPr lang="zh-CN" altLang="en-US" sz="8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59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-1" y="361566"/>
            <a:ext cx="7929064" cy="4420368"/>
          </a:xfrm>
          <a:prstGeom prst="homePlate">
            <a:avLst>
              <a:gd name="adj" fmla="val 44838"/>
            </a:avLst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996" y="584639"/>
            <a:ext cx="171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FFFF"/>
                </a:solidFill>
              </a:rPr>
              <a:t>CONTENTS</a:t>
            </a:r>
            <a:endParaRPr kumimoji="1" lang="zh-CN" alt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440997" y="1859676"/>
            <a:ext cx="2404143" cy="323166"/>
            <a:chOff x="440997" y="1292615"/>
            <a:chExt cx="2404143" cy="323166"/>
          </a:xfrm>
        </p:grpSpPr>
        <p:sp>
          <p:nvSpPr>
            <p:cNvPr id="4" name="文本框 3"/>
            <p:cNvSpPr txBox="1"/>
            <p:nvPr/>
          </p:nvSpPr>
          <p:spPr>
            <a:xfrm>
              <a:off x="440997" y="1292616"/>
              <a:ext cx="17816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200" dirty="0" smtClean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200" dirty="0" smtClean="0">
                  <a:solidFill>
                    <a:srgbClr val="FFFFFF"/>
                  </a:solidFill>
                </a:rPr>
                <a:t>ONE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第一部分</a:t>
              </a:r>
              <a:endParaRPr kumimoji="1" lang="en-US" altLang="zh-CN" sz="1200" dirty="0">
                <a:solidFill>
                  <a:srgbClr val="FFFFFF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044921" y="1292615"/>
              <a:ext cx="80021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1200" dirty="0">
                  <a:solidFill>
                    <a:srgbClr val="FFFFFF"/>
                  </a:solidFill>
                </a:rPr>
                <a:t>市场分析</a:t>
              </a:r>
              <a:endParaRPr kumimoji="1" lang="en-US" altLang="zh-CN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440997" y="2399300"/>
            <a:ext cx="2404143" cy="323165"/>
            <a:chOff x="440997" y="2021259"/>
            <a:chExt cx="2404143" cy="323165"/>
          </a:xfrm>
        </p:grpSpPr>
        <p:sp>
          <p:nvSpPr>
            <p:cNvPr id="5" name="文本框 4"/>
            <p:cNvSpPr txBox="1"/>
            <p:nvPr/>
          </p:nvSpPr>
          <p:spPr>
            <a:xfrm>
              <a:off x="440997" y="2021259"/>
              <a:ext cx="17816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200" dirty="0" smtClean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200" dirty="0" smtClean="0">
                  <a:solidFill>
                    <a:srgbClr val="FFFFFF"/>
                  </a:solidFill>
                </a:rPr>
                <a:t>TWO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第二部分</a:t>
              </a:r>
              <a:endParaRPr kumimoji="1" lang="en-US" altLang="zh-CN" sz="1200" dirty="0">
                <a:solidFill>
                  <a:srgbClr val="FFFFFF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44921" y="2021259"/>
              <a:ext cx="80021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1200" dirty="0" smtClean="0">
                  <a:solidFill>
                    <a:srgbClr val="FFFFFF"/>
                  </a:solidFill>
                </a:rPr>
                <a:t>预算需求</a:t>
              </a:r>
              <a:endParaRPr kumimoji="1" lang="en-US" altLang="zh-CN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440997" y="2938923"/>
            <a:ext cx="2404143" cy="323165"/>
            <a:chOff x="440997" y="2749902"/>
            <a:chExt cx="2404143" cy="323165"/>
          </a:xfrm>
        </p:grpSpPr>
        <p:sp>
          <p:nvSpPr>
            <p:cNvPr id="6" name="文本框 5"/>
            <p:cNvSpPr txBox="1"/>
            <p:nvPr/>
          </p:nvSpPr>
          <p:spPr>
            <a:xfrm>
              <a:off x="440997" y="2749902"/>
              <a:ext cx="17816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200" dirty="0" smtClean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200" dirty="0" smtClean="0">
                  <a:solidFill>
                    <a:srgbClr val="FFFFFF"/>
                  </a:solidFill>
                </a:rPr>
                <a:t>THREE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第三部分</a:t>
              </a:r>
              <a:endParaRPr kumimoji="1" lang="en-US" altLang="zh-CN" sz="1200" dirty="0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044921" y="2749902"/>
              <a:ext cx="80021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1200" dirty="0">
                  <a:solidFill>
                    <a:srgbClr val="FFFFFF"/>
                  </a:solidFill>
                </a:rPr>
                <a:t>进度安排 </a:t>
              </a: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440997" y="3478546"/>
            <a:ext cx="2404143" cy="330734"/>
            <a:chOff x="440997" y="3478546"/>
            <a:chExt cx="2404143" cy="330734"/>
          </a:xfrm>
        </p:grpSpPr>
        <p:sp>
          <p:nvSpPr>
            <p:cNvPr id="8" name="文本框 7"/>
            <p:cNvSpPr txBox="1"/>
            <p:nvPr/>
          </p:nvSpPr>
          <p:spPr>
            <a:xfrm>
              <a:off x="440997" y="3478546"/>
              <a:ext cx="17816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200" dirty="0" smtClean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200" dirty="0" smtClean="0">
                  <a:solidFill>
                    <a:srgbClr val="FFFFFF"/>
                  </a:solidFill>
                </a:rPr>
                <a:t>FOUR</a:t>
              </a:r>
              <a:r>
                <a:rPr kumimoji="1" lang="zh-CN" altLang="en-US" sz="1200" dirty="0" smtClean="0">
                  <a:solidFill>
                    <a:srgbClr val="FFFFFF"/>
                  </a:solidFill>
                </a:rPr>
                <a:t> 第四部分</a:t>
              </a:r>
              <a:endParaRPr kumimoji="1" lang="en-US" altLang="zh-CN" sz="1200" dirty="0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044921" y="3486115"/>
              <a:ext cx="80021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1200" dirty="0">
                  <a:solidFill>
                    <a:srgbClr val="FFFFFF"/>
                  </a:solidFill>
                </a:rPr>
                <a:t>风险管理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83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15-02-28_CopacabanaBoats_PT-BR13265001951_1920x10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0452" y="569905"/>
            <a:ext cx="1303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0452" y="136833"/>
            <a:ext cx="7489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8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OFFICE</a:t>
            </a:r>
            <a:r>
              <a:rPr kumimoji="1" lang="zh-CN" altLang="en-US" sz="8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 </a:t>
            </a:r>
            <a:r>
              <a:rPr kumimoji="1" lang="en-US" altLang="zh-CN" sz="8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PLUS</a:t>
            </a:r>
            <a:endParaRPr lang="zh-CN" altLang="en-US" sz="8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6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5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-2" y="0"/>
            <a:ext cx="9144001" cy="5143500"/>
          </a:xfrm>
          <a:prstGeom prst="homePlate">
            <a:avLst>
              <a:gd name="adj" fmla="val 0"/>
            </a:avLst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284909" y="1242918"/>
            <a:ext cx="866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01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3964" y="2079933"/>
            <a:ext cx="2736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PART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ONE</a:t>
            </a:r>
            <a:r>
              <a:rPr lang="zh-CN" altLang="en-US" sz="2000" dirty="0" smtClean="0">
                <a:solidFill>
                  <a:schemeClr val="bg1"/>
                </a:solidFill>
              </a:rPr>
              <a:t>  </a:t>
            </a:r>
            <a:r>
              <a:rPr lang="en-US" altLang="zh-CN" sz="2000" dirty="0" smtClean="0">
                <a:solidFill>
                  <a:schemeClr val="bg1"/>
                </a:solidFill>
              </a:rPr>
              <a:t>TITLE</a:t>
            </a:r>
            <a:r>
              <a:rPr lang="zh-CN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</a:rPr>
              <a:t>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64114" y="245762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市场分析</a:t>
            </a:r>
          </a:p>
        </p:txBody>
      </p:sp>
    </p:spTree>
    <p:extLst>
      <p:ext uri="{BB962C8B-B14F-4D97-AF65-F5344CB8AC3E}">
        <p14:creationId xmlns:p14="http://schemas.microsoft.com/office/powerpoint/2010/main" val="35686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5-02-28_CopacabanaBoats_PT-BR13265001951_1920x1080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67"/>
          <a:stretch/>
        </p:blipFill>
        <p:spPr>
          <a:xfrm>
            <a:off x="0" y="0"/>
            <a:ext cx="9144000" cy="2141376"/>
          </a:xfrm>
          <a:prstGeom prst="rect">
            <a:avLst/>
          </a:prstGeom>
        </p:spPr>
      </p:pic>
      <p:sp>
        <p:nvSpPr>
          <p:cNvPr id="3" name="TextBox 31"/>
          <p:cNvSpPr txBox="1"/>
          <p:nvPr/>
        </p:nvSpPr>
        <p:spPr>
          <a:xfrm>
            <a:off x="597852" y="2355437"/>
            <a:ext cx="184706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1600" b="1" dirty="0" smtClean="0">
                <a:solidFill>
                  <a:srgbClr val="E93929"/>
                </a:solidFill>
                <a:effectLst/>
                <a:latin typeface="+mn-ea"/>
                <a:ea typeface="+mn-ea"/>
              </a:rPr>
              <a:t>点击此处添加标题</a:t>
            </a:r>
            <a:endParaRPr lang="zh-CN" altLang="en-US" sz="1600" b="1" dirty="0">
              <a:solidFill>
                <a:srgbClr val="E93929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3888" y="2722625"/>
            <a:ext cx="5564117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42424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242424"/>
                </a:solidFill>
                <a:latin typeface="+mn-ea"/>
              </a:rPr>
              <a:t>10</a:t>
            </a:r>
            <a:r>
              <a:rPr lang="zh-CN" altLang="en-US" sz="1000" dirty="0">
                <a:solidFill>
                  <a:srgbClr val="242424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rgbClr val="242424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rgbClr val="242424"/>
                </a:solidFill>
                <a:latin typeface="+mn-ea"/>
              </a:rPr>
              <a:t>倍字间距</a:t>
            </a:r>
            <a:r>
              <a:rPr lang="zh-CN" altLang="en-US" sz="1000" dirty="0" smtClean="0">
                <a:solidFill>
                  <a:srgbClr val="242424"/>
                </a:solidFill>
                <a:latin typeface="+mn-ea"/>
              </a:rPr>
              <a:t>。</a:t>
            </a:r>
            <a:endParaRPr lang="en-US" altLang="zh-CN" sz="1000" dirty="0" smtClean="0">
              <a:solidFill>
                <a:srgbClr val="242424"/>
              </a:solidFill>
              <a:latin typeface="+mn-ea"/>
            </a:endParaRPr>
          </a:p>
          <a:p>
            <a:pPr marL="180000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42424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242424"/>
                </a:solidFill>
                <a:latin typeface="+mn-ea"/>
              </a:rPr>
              <a:t>10</a:t>
            </a:r>
            <a:r>
              <a:rPr lang="zh-CN" altLang="en-US" sz="1000" dirty="0">
                <a:solidFill>
                  <a:srgbClr val="242424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rgbClr val="242424"/>
                </a:solidFill>
                <a:latin typeface="+mn-ea"/>
              </a:rPr>
              <a:t>1.3</a:t>
            </a:r>
            <a:r>
              <a:rPr lang="zh-CN" altLang="en-US" sz="1000" dirty="0">
                <a:solidFill>
                  <a:srgbClr val="242424"/>
                </a:solidFill>
                <a:latin typeface="+mn-ea"/>
              </a:rPr>
              <a:t>倍字间距。</a:t>
            </a:r>
            <a:endParaRPr lang="en-US" altLang="zh-CN" sz="1000" dirty="0">
              <a:solidFill>
                <a:srgbClr val="242424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</a:rPr>
              <a:t>LOGO</a:t>
            </a:r>
            <a:endParaRPr kumimoji="1" lang="zh-CN" altLang="en-US" sz="1000" dirty="0">
              <a:solidFill>
                <a:srgbClr val="242424"/>
              </a:solidFill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6" name="矩形 5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ONE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84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2887757972"/>
              </p:ext>
            </p:extLst>
          </p:nvPr>
        </p:nvGraphicFramePr>
        <p:xfrm>
          <a:off x="3451117" y="440263"/>
          <a:ext cx="5112568" cy="253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3538647" y="3189743"/>
            <a:ext cx="2118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b="1" dirty="0" smtClean="0">
                <a:solidFill>
                  <a:srgbClr val="E93929"/>
                </a:solidFill>
                <a:ea typeface="+mj-ea"/>
              </a:rPr>
              <a:t>点击此处添加标题</a:t>
            </a:r>
            <a:endParaRPr lang="en-US" altLang="zh-CN" sz="1600" b="1" dirty="0" smtClean="0">
              <a:solidFill>
                <a:srgbClr val="E93929"/>
              </a:solidFill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38647" y="3547524"/>
            <a:ext cx="5140938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 smtClean="0">
                <a:solidFill>
                  <a:srgbClr val="242424"/>
                </a:solidFill>
              </a:rPr>
              <a:t>双击图标可以对图表图形及</a:t>
            </a:r>
            <a:r>
              <a:rPr lang="zh-CN" altLang="en-US" sz="1000" dirty="0">
                <a:solidFill>
                  <a:srgbClr val="242424"/>
                </a:solidFill>
              </a:rPr>
              <a:t>文字的颜色、边框等进行选择。点击图表然后右键选择“编辑数据”即自动跳转到</a:t>
            </a:r>
            <a:r>
              <a:rPr lang="en-US" altLang="zh-CN" sz="1000" dirty="0">
                <a:solidFill>
                  <a:srgbClr val="242424"/>
                </a:solidFill>
              </a:rPr>
              <a:t>Excel</a:t>
            </a:r>
            <a:r>
              <a:rPr lang="zh-CN" altLang="en-US" sz="1000" dirty="0">
                <a:solidFill>
                  <a:srgbClr val="242424"/>
                </a:solidFill>
              </a:rPr>
              <a:t>中对图表的数据信息进行编辑。点击图标，在屏幕上方的“图标布局”面板中可以对图表的标题、坐标轴、图例、数据标签、网格线、趋势线等进行编辑。</a:t>
            </a:r>
            <a:endParaRPr lang="en-US" altLang="zh-CN" sz="1000" dirty="0">
              <a:solidFill>
                <a:srgbClr val="242424"/>
              </a:solidFill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12" name="矩形 11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ONE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图片 13" descr="2015-02-28_CopacabanaBoats_PT-BR13265001951_1920x1080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5" y="1440755"/>
            <a:ext cx="2120044" cy="11925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4858" y="2813180"/>
            <a:ext cx="2371930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点击此处添加标题</a:t>
            </a:r>
            <a:endParaRPr lang="en-US" altLang="zh-CN" sz="1000" dirty="0" smtClean="0">
              <a:solidFill>
                <a:srgbClr val="40404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000" dirty="0" smtClean="0">
              <a:solidFill>
                <a:srgbClr val="40404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62359" y="4653568"/>
            <a:ext cx="18732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 smtClean="0">
                <a:solidFill>
                  <a:srgbClr val="242424"/>
                </a:solidFill>
              </a:rPr>
              <a:t>COMPANY</a:t>
            </a:r>
            <a:r>
              <a:rPr lang="zh-CN" altLang="en-US" sz="1000" dirty="0" smtClean="0">
                <a:solidFill>
                  <a:srgbClr val="242424"/>
                </a:solidFill>
              </a:rPr>
              <a:t>  </a:t>
            </a:r>
            <a:r>
              <a:rPr lang="zh-CN" altLang="zh-CN" sz="1000" dirty="0" smtClean="0">
                <a:solidFill>
                  <a:srgbClr val="242424"/>
                </a:solidFill>
              </a:rPr>
              <a:t>|</a:t>
            </a:r>
            <a:r>
              <a:rPr lang="zh-CN" altLang="en-US" sz="1000" dirty="0" smtClean="0">
                <a:solidFill>
                  <a:srgbClr val="242424"/>
                </a:solidFill>
              </a:rPr>
              <a:t>  </a:t>
            </a:r>
            <a:r>
              <a:rPr lang="en-US" altLang="zh-CN" sz="1000" dirty="0" smtClean="0">
                <a:solidFill>
                  <a:srgbClr val="242424"/>
                </a:solidFill>
              </a:rPr>
              <a:t>LOGO</a:t>
            </a:r>
            <a:endParaRPr kumimoji="1" lang="zh-CN" altLang="en-US" sz="1000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1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3675967" y="-1"/>
            <a:ext cx="5468033" cy="1469572"/>
            <a:chOff x="3675967" y="-1"/>
            <a:chExt cx="5468033" cy="1364603"/>
          </a:xfrm>
        </p:grpSpPr>
        <p:pic>
          <p:nvPicPr>
            <p:cNvPr id="3" name="图片 2" descr="2015-02-28_CopacabanaBoats_PT-BR13265001951_1920x1080 2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8" r="48754" b="73469"/>
            <a:stretch/>
          </p:blipFill>
          <p:spPr>
            <a:xfrm>
              <a:off x="3675967" y="-1"/>
              <a:ext cx="2697283" cy="1364603"/>
            </a:xfrm>
            <a:prstGeom prst="rect">
              <a:avLst/>
            </a:prstGeom>
          </p:spPr>
        </p:pic>
        <p:pic>
          <p:nvPicPr>
            <p:cNvPr id="4" name="图片 3" descr="2015-02-28_CopacabanaBoats_PT-BR13265001951_1920x1080 2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8" r="48754" b="73469"/>
            <a:stretch/>
          </p:blipFill>
          <p:spPr>
            <a:xfrm>
              <a:off x="6446717" y="-1"/>
              <a:ext cx="2697283" cy="1364603"/>
            </a:xfrm>
            <a:prstGeom prst="rect">
              <a:avLst/>
            </a:prstGeom>
          </p:spPr>
        </p:pic>
      </p:grpSp>
      <p:pic>
        <p:nvPicPr>
          <p:cNvPr id="5" name="图片 4" descr="2015-02-28_CopacabanaBoats_PT-BR13265001951_1920x1080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7" t="20907" r="16820" b="5712"/>
          <a:stretch/>
        </p:blipFill>
        <p:spPr>
          <a:xfrm>
            <a:off x="3675967" y="1532553"/>
            <a:ext cx="5468033" cy="3610947"/>
          </a:xfrm>
          <a:prstGeom prst="rect">
            <a:avLst/>
          </a:prstGeom>
        </p:spPr>
      </p:pic>
      <p:grpSp>
        <p:nvGrpSpPr>
          <p:cNvPr id="7" name="组 6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8" name="矩形 7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ONE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框 8"/>
          <p:cNvSpPr txBox="1"/>
          <p:nvPr/>
        </p:nvSpPr>
        <p:spPr>
          <a:xfrm>
            <a:off x="1185965" y="3432499"/>
            <a:ext cx="2333878" cy="1272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点击此处添加文本</a:t>
            </a:r>
            <a:endParaRPr lang="en-US" altLang="zh-CN" sz="1000" dirty="0" smtClean="0">
              <a:solidFill>
                <a:srgbClr val="404040"/>
              </a:solidFill>
            </a:endParaRPr>
          </a:p>
          <a:p>
            <a:pPr algn="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4" name="矩形 3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ONE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图片 6" descr="2015-02-28_CopacabanaBoats_PT-BR13265001951_1920x1080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5" y="3962314"/>
            <a:ext cx="2120044" cy="1192525"/>
          </a:xfrm>
          <a:prstGeom prst="rect">
            <a:avLst/>
          </a:prstGeom>
        </p:spPr>
      </p:pic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2173783586"/>
              </p:ext>
            </p:extLst>
          </p:nvPr>
        </p:nvGraphicFramePr>
        <p:xfrm>
          <a:off x="4073443" y="1102222"/>
          <a:ext cx="3742343" cy="249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直线连接符 9"/>
          <p:cNvCxnSpPr/>
          <p:nvPr/>
        </p:nvCxnSpPr>
        <p:spPr>
          <a:xfrm>
            <a:off x="6656425" y="1725140"/>
            <a:ext cx="805114" cy="0"/>
          </a:xfrm>
          <a:prstGeom prst="line">
            <a:avLst/>
          </a:prstGeom>
          <a:ln w="12700" cmpd="sng">
            <a:solidFill>
              <a:srgbClr val="404040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8"/>
          <p:cNvSpPr txBox="1"/>
          <p:nvPr/>
        </p:nvSpPr>
        <p:spPr>
          <a:xfrm>
            <a:off x="7540917" y="1754152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40917" y="1559534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</a:p>
        </p:txBody>
      </p:sp>
      <p:cxnSp>
        <p:nvCxnSpPr>
          <p:cNvPr id="15" name="直线连接符 14"/>
          <p:cNvCxnSpPr/>
          <p:nvPr/>
        </p:nvCxnSpPr>
        <p:spPr>
          <a:xfrm>
            <a:off x="6614153" y="3026662"/>
            <a:ext cx="805114" cy="0"/>
          </a:xfrm>
          <a:prstGeom prst="line">
            <a:avLst/>
          </a:prstGeom>
          <a:ln w="12700" cmpd="sng">
            <a:solidFill>
              <a:srgbClr val="404040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8"/>
          <p:cNvSpPr txBox="1"/>
          <p:nvPr/>
        </p:nvSpPr>
        <p:spPr>
          <a:xfrm>
            <a:off x="7498645" y="3055674"/>
            <a:ext cx="14737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98645" y="2861056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</a:p>
        </p:txBody>
      </p:sp>
      <p:cxnSp>
        <p:nvCxnSpPr>
          <p:cNvPr id="19" name="直线连接符 18"/>
          <p:cNvCxnSpPr/>
          <p:nvPr/>
        </p:nvCxnSpPr>
        <p:spPr>
          <a:xfrm>
            <a:off x="4291425" y="2319193"/>
            <a:ext cx="805114" cy="0"/>
          </a:xfrm>
          <a:prstGeom prst="line">
            <a:avLst/>
          </a:prstGeom>
          <a:ln w="12700" cmpd="sng">
            <a:solidFill>
              <a:srgbClr val="404040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本框 8"/>
          <p:cNvSpPr txBox="1"/>
          <p:nvPr/>
        </p:nvSpPr>
        <p:spPr>
          <a:xfrm>
            <a:off x="2760892" y="2330952"/>
            <a:ext cx="145997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97451" y="2136334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</a:p>
        </p:txBody>
      </p:sp>
      <p:cxnSp>
        <p:nvCxnSpPr>
          <p:cNvPr id="23" name="直线连接符 22"/>
          <p:cNvCxnSpPr/>
          <p:nvPr/>
        </p:nvCxnSpPr>
        <p:spPr>
          <a:xfrm>
            <a:off x="4693982" y="3246508"/>
            <a:ext cx="805114" cy="0"/>
          </a:xfrm>
          <a:prstGeom prst="line">
            <a:avLst/>
          </a:prstGeom>
          <a:ln w="12700" cmpd="sng">
            <a:solidFill>
              <a:srgbClr val="404040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8"/>
          <p:cNvSpPr txBox="1"/>
          <p:nvPr/>
        </p:nvSpPr>
        <p:spPr>
          <a:xfrm>
            <a:off x="3163449" y="3258267"/>
            <a:ext cx="145997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000" dirty="0">
                <a:solidFill>
                  <a:srgbClr val="404040"/>
                </a:solidFill>
              </a:rPr>
              <a:t>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00008" y="3063649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E93929"/>
                </a:solidFill>
              </a:rPr>
              <a:t>点击此处添加标题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14858" y="1464812"/>
            <a:ext cx="2371930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-2" y="0"/>
            <a:ext cx="9144001" cy="5143500"/>
          </a:xfrm>
          <a:prstGeom prst="homePlate">
            <a:avLst>
              <a:gd name="adj" fmla="val 0"/>
            </a:avLst>
          </a:prstGeom>
          <a:solidFill>
            <a:srgbClr val="E9392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284909" y="1242918"/>
            <a:ext cx="866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02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96262" y="2079933"/>
            <a:ext cx="2751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PART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TWO</a:t>
            </a:r>
            <a:r>
              <a:rPr lang="zh-CN" altLang="en-US" sz="2000" dirty="0" smtClean="0">
                <a:solidFill>
                  <a:schemeClr val="bg1"/>
                </a:solidFill>
              </a:rPr>
              <a:t>  </a:t>
            </a:r>
            <a:r>
              <a:rPr lang="en-US" altLang="zh-CN" sz="2000" dirty="0" smtClean="0">
                <a:solidFill>
                  <a:schemeClr val="bg1"/>
                </a:solidFill>
              </a:rPr>
              <a:t>TITLE</a:t>
            </a:r>
            <a:r>
              <a:rPr lang="zh-CN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</a:rPr>
              <a:t>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64114" y="245762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预算需求</a:t>
            </a:r>
          </a:p>
        </p:txBody>
      </p:sp>
    </p:spTree>
    <p:extLst>
      <p:ext uri="{BB962C8B-B14F-4D97-AF65-F5344CB8AC3E}">
        <p14:creationId xmlns:p14="http://schemas.microsoft.com/office/powerpoint/2010/main" val="15230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29925" y="0"/>
            <a:ext cx="2120044" cy="1343608"/>
            <a:chOff x="787145" y="0"/>
            <a:chExt cx="2120044" cy="1343608"/>
          </a:xfrm>
        </p:grpSpPr>
        <p:sp>
          <p:nvSpPr>
            <p:cNvPr id="3" name="矩形 2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solidFill>
              <a:srgbClr val="E9392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71107" y="533943"/>
              <a:ext cx="1855426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kumimoji="1"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kumimoji="1" lang="en-US" altLang="zh-CN" sz="1400" dirty="0" smtClean="0">
                  <a:solidFill>
                    <a:srgbClr val="FFFFFF"/>
                  </a:solidFill>
                </a:rPr>
                <a:t>ONE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400" dirty="0" smtClean="0">
                  <a:solidFill>
                    <a:srgbClr val="FFFFFF"/>
                  </a:solidFill>
                </a:rPr>
                <a:t>点击此处添加标题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" name="图片 4" descr="2015-02-28_CopacabanaBoats_PT-BR13265001951_1920x1080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5" y="3962314"/>
            <a:ext cx="2120044" cy="11925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4858" y="1464812"/>
            <a:ext cx="2371930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3200354" y="789228"/>
            <a:ext cx="1644650" cy="2794000"/>
            <a:chOff x="2797237" y="952670"/>
            <a:chExt cx="1644650" cy="2794000"/>
          </a:xfrm>
        </p:grpSpPr>
        <p:sp>
          <p:nvSpPr>
            <p:cNvPr id="7" name="矩形 6"/>
            <p:cNvSpPr/>
            <p:nvPr/>
          </p:nvSpPr>
          <p:spPr>
            <a:xfrm>
              <a:off x="2797237" y="952670"/>
              <a:ext cx="1644650" cy="2794000"/>
            </a:xfrm>
            <a:prstGeom prst="rect">
              <a:avLst/>
            </a:prstGeom>
            <a:solidFill>
              <a:srgbClr val="E93929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2797237" y="952670"/>
              <a:ext cx="1644650" cy="1511300"/>
              <a:chOff x="1219200" y="1651000"/>
              <a:chExt cx="1644650" cy="1511300"/>
            </a:xfrm>
            <a:blipFill dpi="0" rotWithShape="1">
              <a:blip r:embed="rId3"/>
              <a:srcRect/>
              <a:stretch>
                <a:fillRect l="-65000" t="-34000" r="-10000" b="-3000"/>
              </a:stretch>
            </a:blipFill>
          </p:grpSpPr>
          <p:sp>
            <p:nvSpPr>
              <p:cNvPr id="9" name="矩形 8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TextBox 40"/>
            <p:cNvSpPr txBox="1"/>
            <p:nvPr/>
          </p:nvSpPr>
          <p:spPr>
            <a:xfrm>
              <a:off x="2886137" y="2413170"/>
              <a:ext cx="1027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22" name="文本框 6"/>
            <p:cNvSpPr txBox="1"/>
            <p:nvPr/>
          </p:nvSpPr>
          <p:spPr>
            <a:xfrm>
              <a:off x="2886137" y="2698262"/>
              <a:ext cx="137509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标题数字等都可以通过点击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和重新输入进行更改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，建议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正文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10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号字，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1.3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倍字间距。</a:t>
              </a: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5156264" y="772243"/>
            <a:ext cx="1644650" cy="2794000"/>
            <a:chOff x="5156264" y="952670"/>
            <a:chExt cx="1644650" cy="2794000"/>
          </a:xfrm>
        </p:grpSpPr>
        <p:sp>
          <p:nvSpPr>
            <p:cNvPr id="12" name="矩形 11"/>
            <p:cNvSpPr/>
            <p:nvPr/>
          </p:nvSpPr>
          <p:spPr>
            <a:xfrm>
              <a:off x="5156264" y="952670"/>
              <a:ext cx="1644650" cy="2794000"/>
            </a:xfrm>
            <a:prstGeom prst="rect">
              <a:avLst/>
            </a:prstGeom>
            <a:solidFill>
              <a:srgbClr val="E93929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67"/>
            <p:cNvGrpSpPr/>
            <p:nvPr/>
          </p:nvGrpSpPr>
          <p:grpSpPr>
            <a:xfrm>
              <a:off x="5156264" y="952670"/>
              <a:ext cx="1644650" cy="1511300"/>
              <a:chOff x="1219200" y="1651000"/>
              <a:chExt cx="1644650" cy="1511300"/>
            </a:xfrm>
            <a:blipFill dpi="0" rotWithShape="1">
              <a:blip r:embed="rId4"/>
              <a:srcRect/>
              <a:stretch>
                <a:fillRect t="-48000" r="-108000" b="-8000"/>
              </a:stretch>
            </a:blipFill>
          </p:grpSpPr>
          <p:sp>
            <p:nvSpPr>
              <p:cNvPr id="14" name="矩形 13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14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TextBox 40"/>
            <p:cNvSpPr txBox="1"/>
            <p:nvPr/>
          </p:nvSpPr>
          <p:spPr>
            <a:xfrm>
              <a:off x="5245164" y="2413170"/>
              <a:ext cx="1027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23" name="文本框 6"/>
            <p:cNvSpPr txBox="1"/>
            <p:nvPr/>
          </p:nvSpPr>
          <p:spPr>
            <a:xfrm>
              <a:off x="5245164" y="2698262"/>
              <a:ext cx="137509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标题数字等都可以通过点击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和重新输入进行更改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，建议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正文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10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号字，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1.3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倍字间距。</a:t>
              </a: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7107064" y="772243"/>
            <a:ext cx="1644650" cy="2857500"/>
            <a:chOff x="7515291" y="952670"/>
            <a:chExt cx="1644650" cy="2857500"/>
          </a:xfrm>
        </p:grpSpPr>
        <p:sp>
          <p:nvSpPr>
            <p:cNvPr id="17" name="矩形 16"/>
            <p:cNvSpPr/>
            <p:nvPr/>
          </p:nvSpPr>
          <p:spPr>
            <a:xfrm>
              <a:off x="7515291" y="1016170"/>
              <a:ext cx="1644650" cy="2794000"/>
            </a:xfrm>
            <a:prstGeom prst="rect">
              <a:avLst/>
            </a:prstGeom>
            <a:solidFill>
              <a:srgbClr val="E93929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73"/>
            <p:cNvGrpSpPr/>
            <p:nvPr/>
          </p:nvGrpSpPr>
          <p:grpSpPr>
            <a:xfrm>
              <a:off x="7515291" y="952670"/>
              <a:ext cx="1644650" cy="1511300"/>
              <a:chOff x="1219200" y="1651000"/>
              <a:chExt cx="1644650" cy="1511300"/>
            </a:xfrm>
            <a:blipFill dpi="0" rotWithShape="1">
              <a:blip r:embed="rId5"/>
              <a:srcRect/>
              <a:stretch>
                <a:fillRect l="-3000" t="-47000" r="-38000" b="-7000"/>
              </a:stretch>
            </a:blipFill>
          </p:grpSpPr>
          <p:sp>
            <p:nvSpPr>
              <p:cNvPr id="19" name="矩形 18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直角三角形 19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TextBox 40"/>
            <p:cNvSpPr txBox="1"/>
            <p:nvPr/>
          </p:nvSpPr>
          <p:spPr>
            <a:xfrm>
              <a:off x="7604191" y="2413170"/>
              <a:ext cx="1027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Levenim MT" pitchFamily="2" charset="-79"/>
                  <a:cs typeface="Levenim MT" pitchFamily="2" charset="-79"/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24" name="文本框 6"/>
            <p:cNvSpPr txBox="1"/>
            <p:nvPr/>
          </p:nvSpPr>
          <p:spPr>
            <a:xfrm>
              <a:off x="7604191" y="2698262"/>
              <a:ext cx="137509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标题数字等都可以通过点击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和重新输入进行更改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，建议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正文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10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号字，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1.3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倍字间距。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131134" y="4145446"/>
            <a:ext cx="562058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04040"/>
                </a:solidFill>
              </a:rPr>
              <a:t>标题数字等都可以通过点击</a:t>
            </a:r>
            <a:r>
              <a:rPr lang="zh-CN" altLang="en-US" sz="1000" dirty="0">
                <a:solidFill>
                  <a:srgbClr val="404040"/>
                </a:solidFill>
              </a:rPr>
              <a:t>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04040"/>
                </a:solidFill>
              </a:rPr>
              <a:t>10</a:t>
            </a:r>
            <a:r>
              <a:rPr lang="zh-CN" altLang="en-US" sz="1000" dirty="0">
                <a:solidFill>
                  <a:srgbClr val="404040"/>
                </a:solidFill>
              </a:rPr>
              <a:t>号字，</a:t>
            </a:r>
            <a:r>
              <a:rPr lang="en-US" altLang="zh-CN" sz="1000" dirty="0">
                <a:solidFill>
                  <a:srgbClr val="404040"/>
                </a:solidFill>
              </a:rPr>
              <a:t>1.3</a:t>
            </a:r>
            <a:r>
              <a:rPr lang="zh-CN" altLang="en-US" sz="1000" dirty="0">
                <a:solidFill>
                  <a:srgbClr val="404040"/>
                </a:solidFill>
              </a:rPr>
              <a:t>倍字间距。</a:t>
            </a:r>
            <a:endParaRPr kumimoji="1" lang="zh-CN" altLang="en-US" sz="1000" dirty="0">
              <a:solidFill>
                <a:srgbClr val="40404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31134" y="3839203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E93929"/>
                </a:solidFill>
              </a:rPr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3909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sharepoint/v3/field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1747</Words>
  <Application>Microsoft Office PowerPoint</Application>
  <PresentationFormat>全屏显示(16:9)</PresentationFormat>
  <Paragraphs>191</Paragraphs>
  <Slides>22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等线</vt:lpstr>
      <vt:lpstr>华文细黑</vt:lpstr>
      <vt:lpstr>宋体</vt:lpstr>
      <vt:lpstr>微软雅黑</vt:lpstr>
      <vt:lpstr>Arial</vt:lpstr>
      <vt:lpstr>Calibri</vt:lpstr>
      <vt:lpstr>Calibri Light</vt:lpstr>
      <vt:lpstr>Century Gothic</vt:lpstr>
      <vt:lpstr>Levenim MT</vt:lpstr>
      <vt:lpstr>Microsoft Tai Le</vt:lpstr>
      <vt:lpstr>Segoe UI Light</vt:lpstr>
      <vt:lpstr>Verdana</vt:lpstr>
      <vt:lpstr>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/>
  <dc:creator>锐旗设计;https://9ppt.taobao.com</dc:creator>
  <cp:keywords>锐旗设计；https://9ppt.taobao.com</cp:keywords>
  <dc:description/>
  <cp:lastModifiedBy>Admin</cp:lastModifiedBy>
  <cp:revision>125</cp:revision>
  <dcterms:created xsi:type="dcterms:W3CDTF">2010-04-12T23:12:02Z</dcterms:created>
  <dcterms:modified xsi:type="dcterms:W3CDTF">2016-11-07T15:17:07Z</dcterms:modified>
  <cp:category>锐旗设计；https://9ppt.taobao.com</cp:category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